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54" r:id="rId5"/>
    <p:sldMasterId id="2147483701" r:id="rId6"/>
    <p:sldMasterId id="2147483724" r:id="rId7"/>
    <p:sldMasterId id="2147483739" r:id="rId8"/>
  </p:sldMasterIdLst>
  <p:notesMasterIdLst>
    <p:notesMasterId r:id="rId29"/>
  </p:notesMasterIdLst>
  <p:sldIdLst>
    <p:sldId id="376" r:id="rId9"/>
    <p:sldId id="372" r:id="rId10"/>
    <p:sldId id="408" r:id="rId11"/>
    <p:sldId id="389" r:id="rId12"/>
    <p:sldId id="418" r:id="rId13"/>
    <p:sldId id="262" r:id="rId14"/>
    <p:sldId id="417" r:id="rId15"/>
    <p:sldId id="409" r:id="rId16"/>
    <p:sldId id="410" r:id="rId17"/>
    <p:sldId id="411" r:id="rId18"/>
    <p:sldId id="404" r:id="rId19"/>
    <p:sldId id="405" r:id="rId20"/>
    <p:sldId id="407" r:id="rId21"/>
    <p:sldId id="412" r:id="rId22"/>
    <p:sldId id="378" r:id="rId23"/>
    <p:sldId id="416" r:id="rId24"/>
    <p:sldId id="383" r:id="rId25"/>
    <p:sldId id="400" r:id="rId26"/>
    <p:sldId id="402" r:id="rId27"/>
    <p:sldId id="403" r:id="rId28"/>
  </p:sldIdLst>
  <p:sldSz cx="12192000" cy="6858000"/>
  <p:notesSz cx="6858000" cy="9144000"/>
  <p:embeddedFontLst>
    <p:embeddedFont>
      <p:font typeface="Spiller Office TT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4EEC69-F011-B433-17B4-33AD02E7A8A9}" name="Helena Gore (Changing Social)" initials="HG(S" userId="S::helena.gore@VAMuseum.onmicrosoft.com::6f43b5ae-e5ec-498b-9740-44d26033c172" providerId="AD"/>
  <p188:author id="{EF2E7481-704C-0E56-380D-CF438E215DCF}" name="Shruti Chhabra" initials="SC" userId="S::s.chhabra@vam.ac.uk::af39f495-204c-4836-822a-ebd70b08a6dd" providerId="AD"/>
  <p188:author id="{E089888D-8C8D-5CD0-0BC1-385487E11B83}" name="Sophie Rouse" initials="SR" userId="S::s.rouse@vam.ac.uk::55700ed8-a834-4c35-afd0-e2488e7b21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7BC95-55D2-4B82-A01B-D6C59FF8E5B4}" v="29" dt="2025-05-09T09:32:30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627" autoAdjust="0"/>
  </p:normalViewPr>
  <p:slideViewPr>
    <p:cSldViewPr snapToGrid="0">
      <p:cViewPr varScale="1">
        <p:scale>
          <a:sx n="55" d="100"/>
          <a:sy n="55" d="100"/>
        </p:scale>
        <p:origin x="3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Cox" userId="4050d90f-be23-4b90-b1dc-851dbe94cc12" providerId="ADAL" clId="{1B67BC95-55D2-4B82-A01B-D6C59FF8E5B4}"/>
    <pc:docChg chg="undo custSel addSld delSld modSld sldOrd">
      <pc:chgData name="Oliver Cox" userId="4050d90f-be23-4b90-b1dc-851dbe94cc12" providerId="ADAL" clId="{1B67BC95-55D2-4B82-A01B-D6C59FF8E5B4}" dt="2025-05-09T09:32:30.038" v="668"/>
      <pc:docMkLst>
        <pc:docMk/>
      </pc:docMkLst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3538047834" sldId="258"/>
        </pc:sldMkLst>
      </pc:sldChg>
      <pc:sldChg chg="modSp add mod">
        <pc:chgData name="Oliver Cox" userId="4050d90f-be23-4b90-b1dc-851dbe94cc12" providerId="ADAL" clId="{1B67BC95-55D2-4B82-A01B-D6C59FF8E5B4}" dt="2025-05-09T09:23:14.278" v="553" actId="113"/>
        <pc:sldMkLst>
          <pc:docMk/>
          <pc:sldMk cId="645722886" sldId="262"/>
        </pc:sldMkLst>
        <pc:spChg chg="mod">
          <ac:chgData name="Oliver Cox" userId="4050d90f-be23-4b90-b1dc-851dbe94cc12" providerId="ADAL" clId="{1B67BC95-55D2-4B82-A01B-D6C59FF8E5B4}" dt="2025-05-09T09:23:14.278" v="553" actId="113"/>
          <ac:spMkLst>
            <pc:docMk/>
            <pc:sldMk cId="645722886" sldId="262"/>
            <ac:spMk id="37" creationId="{B2B3F386-BCDB-4F68-9CF2-B0AC1B79D14D}"/>
          </ac:spMkLst>
        </pc:spChg>
      </pc:sldChg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1294102062" sldId="304"/>
        </pc:sldMkLst>
      </pc:sldChg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1286219425" sldId="357"/>
        </pc:sldMkLst>
      </pc:sldChg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3492350070" sldId="363"/>
        </pc:sldMkLst>
      </pc:sldChg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1856939516" sldId="364"/>
        </pc:sldMkLst>
      </pc:sldChg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2495074183" sldId="369"/>
        </pc:sldMkLst>
      </pc:sldChg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1658816315" sldId="371"/>
        </pc:sldMkLst>
      </pc:sldChg>
      <pc:sldChg chg="modSp mod">
        <pc:chgData name="Oliver Cox" userId="4050d90f-be23-4b90-b1dc-851dbe94cc12" providerId="ADAL" clId="{1B67BC95-55D2-4B82-A01B-D6C59FF8E5B4}" dt="2025-05-09T09:07:45.271" v="428" actId="20577"/>
        <pc:sldMkLst>
          <pc:docMk/>
          <pc:sldMk cId="4107535708" sldId="372"/>
        </pc:sldMkLst>
        <pc:spChg chg="mod">
          <ac:chgData name="Oliver Cox" userId="4050d90f-be23-4b90-b1dc-851dbe94cc12" providerId="ADAL" clId="{1B67BC95-55D2-4B82-A01B-D6C59FF8E5B4}" dt="2025-05-09T08:42:22.642" v="117" actId="207"/>
          <ac:spMkLst>
            <pc:docMk/>
            <pc:sldMk cId="4107535708" sldId="372"/>
            <ac:spMk id="4" creationId="{C494B256-847E-9874-3D4D-60F8F58A8EF5}"/>
          </ac:spMkLst>
        </pc:spChg>
        <pc:spChg chg="mod">
          <ac:chgData name="Oliver Cox" userId="4050d90f-be23-4b90-b1dc-851dbe94cc12" providerId="ADAL" clId="{1B67BC95-55D2-4B82-A01B-D6C59FF8E5B4}" dt="2025-05-09T09:07:45.271" v="428" actId="20577"/>
          <ac:spMkLst>
            <pc:docMk/>
            <pc:sldMk cId="4107535708" sldId="372"/>
            <ac:spMk id="5" creationId="{C418A95F-1938-5BA3-4155-D9B8D4FD7982}"/>
          </ac:spMkLst>
        </pc:spChg>
      </pc:sldChg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3233333862" sldId="373"/>
        </pc:sldMkLst>
      </pc:sldChg>
      <pc:sldChg chg="del">
        <pc:chgData name="Oliver Cox" userId="4050d90f-be23-4b90-b1dc-851dbe94cc12" providerId="ADAL" clId="{1B67BC95-55D2-4B82-A01B-D6C59FF8E5B4}" dt="2025-05-09T08:39:28.478" v="82" actId="2696"/>
        <pc:sldMkLst>
          <pc:docMk/>
          <pc:sldMk cId="430003382" sldId="375"/>
        </pc:sldMkLst>
      </pc:sldChg>
      <pc:sldChg chg="modSp add mod modAnim">
        <pc:chgData name="Oliver Cox" userId="4050d90f-be23-4b90-b1dc-851dbe94cc12" providerId="ADAL" clId="{1B67BC95-55D2-4B82-A01B-D6C59FF8E5B4}" dt="2025-05-09T09:32:15.173" v="666"/>
        <pc:sldMkLst>
          <pc:docMk/>
          <pc:sldMk cId="2151706172" sldId="378"/>
        </pc:sldMkLst>
        <pc:spChg chg="mod">
          <ac:chgData name="Oliver Cox" userId="4050d90f-be23-4b90-b1dc-851dbe94cc12" providerId="ADAL" clId="{1B67BC95-55D2-4B82-A01B-D6C59FF8E5B4}" dt="2025-05-09T09:32:06.987" v="665" actId="20577"/>
          <ac:spMkLst>
            <pc:docMk/>
            <pc:sldMk cId="2151706172" sldId="378"/>
            <ac:spMk id="3" creationId="{489928CB-7D33-0EB5-67BB-0393E3CADD3B}"/>
          </ac:spMkLst>
        </pc:spChg>
      </pc:sldChg>
      <pc:sldChg chg="add">
        <pc:chgData name="Oliver Cox" userId="4050d90f-be23-4b90-b1dc-851dbe94cc12" providerId="ADAL" clId="{1B67BC95-55D2-4B82-A01B-D6C59FF8E5B4}" dt="2025-05-09T09:18:10.324" v="533"/>
        <pc:sldMkLst>
          <pc:docMk/>
          <pc:sldMk cId="1939157618" sldId="383"/>
        </pc:sldMkLst>
      </pc:sldChg>
      <pc:sldChg chg="add">
        <pc:chgData name="Oliver Cox" userId="4050d90f-be23-4b90-b1dc-851dbe94cc12" providerId="ADAL" clId="{1B67BC95-55D2-4B82-A01B-D6C59FF8E5B4}" dt="2025-05-09T09:19:03.417" v="542"/>
        <pc:sldMkLst>
          <pc:docMk/>
          <pc:sldMk cId="599453518" sldId="389"/>
        </pc:sldMkLst>
      </pc:sldChg>
      <pc:sldChg chg="add ord">
        <pc:chgData name="Oliver Cox" userId="4050d90f-be23-4b90-b1dc-851dbe94cc12" providerId="ADAL" clId="{1B67BC95-55D2-4B82-A01B-D6C59FF8E5B4}" dt="2025-05-09T08:53:49.157" v="311"/>
        <pc:sldMkLst>
          <pc:docMk/>
          <pc:sldMk cId="758958960" sldId="400"/>
        </pc:sldMkLst>
      </pc:sldChg>
      <pc:sldChg chg="modSp add mod">
        <pc:chgData name="Oliver Cox" userId="4050d90f-be23-4b90-b1dc-851dbe94cc12" providerId="ADAL" clId="{1B67BC95-55D2-4B82-A01B-D6C59FF8E5B4}" dt="2025-05-09T09:27:44.549" v="599" actId="113"/>
        <pc:sldMkLst>
          <pc:docMk/>
          <pc:sldMk cId="544493379" sldId="402"/>
        </pc:sldMkLst>
        <pc:spChg chg="mod">
          <ac:chgData name="Oliver Cox" userId="4050d90f-be23-4b90-b1dc-851dbe94cc12" providerId="ADAL" clId="{1B67BC95-55D2-4B82-A01B-D6C59FF8E5B4}" dt="2025-05-09T09:27:44.549" v="599" actId="113"/>
          <ac:spMkLst>
            <pc:docMk/>
            <pc:sldMk cId="544493379" sldId="402"/>
            <ac:spMk id="7" creationId="{DB72F17A-1F11-6CB3-55D3-517654811404}"/>
          </ac:spMkLst>
        </pc:spChg>
      </pc:sldChg>
      <pc:sldChg chg="modSp new mod">
        <pc:chgData name="Oliver Cox" userId="4050d90f-be23-4b90-b1dc-851dbe94cc12" providerId="ADAL" clId="{1B67BC95-55D2-4B82-A01B-D6C59FF8E5B4}" dt="2025-05-09T08:39:20.498" v="81" actId="20577"/>
        <pc:sldMkLst>
          <pc:docMk/>
          <pc:sldMk cId="2046952012" sldId="403"/>
        </pc:sldMkLst>
        <pc:spChg chg="mod">
          <ac:chgData name="Oliver Cox" userId="4050d90f-be23-4b90-b1dc-851dbe94cc12" providerId="ADAL" clId="{1B67BC95-55D2-4B82-A01B-D6C59FF8E5B4}" dt="2025-05-09T08:39:20.498" v="81" actId="20577"/>
          <ac:spMkLst>
            <pc:docMk/>
            <pc:sldMk cId="2046952012" sldId="403"/>
            <ac:spMk id="2" creationId="{4AD85576-3969-7A8F-3818-DD84462147FB}"/>
          </ac:spMkLst>
        </pc:spChg>
      </pc:sldChg>
      <pc:sldChg chg="modSp add mod ord">
        <pc:chgData name="Oliver Cox" userId="4050d90f-be23-4b90-b1dc-851dbe94cc12" providerId="ADAL" clId="{1B67BC95-55D2-4B82-A01B-D6C59FF8E5B4}" dt="2025-05-09T08:53:52.487" v="313"/>
        <pc:sldMkLst>
          <pc:docMk/>
          <pc:sldMk cId="1541349670" sldId="404"/>
        </pc:sldMkLst>
        <pc:spChg chg="mod">
          <ac:chgData name="Oliver Cox" userId="4050d90f-be23-4b90-b1dc-851dbe94cc12" providerId="ADAL" clId="{1B67BC95-55D2-4B82-A01B-D6C59FF8E5B4}" dt="2025-05-09T08:45:35.801" v="266" actId="20577"/>
          <ac:spMkLst>
            <pc:docMk/>
            <pc:sldMk cId="1541349670" sldId="404"/>
            <ac:spMk id="2" creationId="{A1922756-6B70-8736-829D-2D2E15C9D841}"/>
          </ac:spMkLst>
        </pc:spChg>
      </pc:sldChg>
      <pc:sldChg chg="new del">
        <pc:chgData name="Oliver Cox" userId="4050d90f-be23-4b90-b1dc-851dbe94cc12" providerId="ADAL" clId="{1B67BC95-55D2-4B82-A01B-D6C59FF8E5B4}" dt="2025-05-09T08:47:35.811" v="268" actId="680"/>
        <pc:sldMkLst>
          <pc:docMk/>
          <pc:sldMk cId="1648622755" sldId="405"/>
        </pc:sldMkLst>
      </pc:sldChg>
      <pc:sldChg chg="addSp delSp modSp add del mod">
        <pc:chgData name="Oliver Cox" userId="4050d90f-be23-4b90-b1dc-851dbe94cc12" providerId="ADAL" clId="{1B67BC95-55D2-4B82-A01B-D6C59FF8E5B4}" dt="2025-05-09T08:47:59.111" v="276" actId="2696"/>
        <pc:sldMkLst>
          <pc:docMk/>
          <pc:sldMk cId="3418482878" sldId="405"/>
        </pc:sldMkLst>
        <pc:spChg chg="add mod">
          <ac:chgData name="Oliver Cox" userId="4050d90f-be23-4b90-b1dc-851dbe94cc12" providerId="ADAL" clId="{1B67BC95-55D2-4B82-A01B-D6C59FF8E5B4}" dt="2025-05-09T08:47:55.170" v="275" actId="478"/>
          <ac:spMkLst>
            <pc:docMk/>
            <pc:sldMk cId="3418482878" sldId="405"/>
            <ac:spMk id="3" creationId="{1DFEFEA2-AF78-F763-C6DC-CC53D764DC95}"/>
          </ac:spMkLst>
        </pc:spChg>
        <pc:spChg chg="del mod">
          <ac:chgData name="Oliver Cox" userId="4050d90f-be23-4b90-b1dc-851dbe94cc12" providerId="ADAL" clId="{1B67BC95-55D2-4B82-A01B-D6C59FF8E5B4}" dt="2025-05-09T08:47:50.442" v="273" actId="478"/>
          <ac:spMkLst>
            <pc:docMk/>
            <pc:sldMk cId="3418482878" sldId="405"/>
            <ac:spMk id="4" creationId="{1B81CAC4-73C1-C4CF-26A8-B4E88AA78D8D}"/>
          </ac:spMkLst>
        </pc:spChg>
        <pc:spChg chg="del mod">
          <ac:chgData name="Oliver Cox" userId="4050d90f-be23-4b90-b1dc-851dbe94cc12" providerId="ADAL" clId="{1B67BC95-55D2-4B82-A01B-D6C59FF8E5B4}" dt="2025-05-09T08:47:55.170" v="275" actId="478"/>
          <ac:spMkLst>
            <pc:docMk/>
            <pc:sldMk cId="3418482878" sldId="405"/>
            <ac:spMk id="5" creationId="{8491C9C9-9789-CBBE-D50D-CD426063B7E1}"/>
          </ac:spMkLst>
        </pc:spChg>
      </pc:sldChg>
      <pc:sldChg chg="addSp delSp modSp new mod">
        <pc:chgData name="Oliver Cox" userId="4050d90f-be23-4b90-b1dc-851dbe94cc12" providerId="ADAL" clId="{1B67BC95-55D2-4B82-A01B-D6C59FF8E5B4}" dt="2025-05-09T08:53:31.937" v="309" actId="1076"/>
        <pc:sldMkLst>
          <pc:docMk/>
          <pc:sldMk cId="3870484467" sldId="405"/>
        </pc:sldMkLst>
        <pc:spChg chg="del">
          <ac:chgData name="Oliver Cox" userId="4050d90f-be23-4b90-b1dc-851dbe94cc12" providerId="ADAL" clId="{1B67BC95-55D2-4B82-A01B-D6C59FF8E5B4}" dt="2025-05-09T08:48:13.660" v="278" actId="931"/>
          <ac:spMkLst>
            <pc:docMk/>
            <pc:sldMk cId="3870484467" sldId="405"/>
            <ac:spMk id="2" creationId="{DF5CCF35-FE3E-7E00-CF37-CD343F9D4321}"/>
          </ac:spMkLst>
        </pc:spChg>
        <pc:spChg chg="mod">
          <ac:chgData name="Oliver Cox" userId="4050d90f-be23-4b90-b1dc-851dbe94cc12" providerId="ADAL" clId="{1B67BC95-55D2-4B82-A01B-D6C59FF8E5B4}" dt="2025-05-09T08:50:55.559" v="304" actId="13926"/>
          <ac:spMkLst>
            <pc:docMk/>
            <pc:sldMk cId="3870484467" sldId="405"/>
            <ac:spMk id="3" creationId="{ECAD41A5-6340-4FFD-E688-43E50A6FCF5F}"/>
          </ac:spMkLst>
        </pc:spChg>
        <pc:spChg chg="add mod">
          <ac:chgData name="Oliver Cox" userId="4050d90f-be23-4b90-b1dc-851dbe94cc12" providerId="ADAL" clId="{1B67BC95-55D2-4B82-A01B-D6C59FF8E5B4}" dt="2025-05-09T08:53:31.937" v="309" actId="1076"/>
          <ac:spMkLst>
            <pc:docMk/>
            <pc:sldMk cId="3870484467" sldId="405"/>
            <ac:spMk id="6" creationId="{E1C8B2E0-D808-A6B3-89AF-B2F87401A67C}"/>
          </ac:spMkLst>
        </pc:spChg>
        <pc:picChg chg="add mod">
          <ac:chgData name="Oliver Cox" userId="4050d90f-be23-4b90-b1dc-851dbe94cc12" providerId="ADAL" clId="{1B67BC95-55D2-4B82-A01B-D6C59FF8E5B4}" dt="2025-05-09T08:48:15.671" v="280" actId="962"/>
          <ac:picMkLst>
            <pc:docMk/>
            <pc:sldMk cId="3870484467" sldId="405"/>
            <ac:picMk id="5" creationId="{AAAA51BD-35B9-B92A-DA8F-F683D8093BAA}"/>
          </ac:picMkLst>
        </pc:picChg>
      </pc:sldChg>
      <pc:sldChg chg="new del">
        <pc:chgData name="Oliver Cox" userId="4050d90f-be23-4b90-b1dc-851dbe94cc12" providerId="ADAL" clId="{1B67BC95-55D2-4B82-A01B-D6C59FF8E5B4}" dt="2025-05-09T09:03:38.984" v="317" actId="47"/>
        <pc:sldMkLst>
          <pc:docMk/>
          <pc:sldMk cId="1654620067" sldId="406"/>
        </pc:sldMkLst>
      </pc:sldChg>
      <pc:sldChg chg="modSp add mod">
        <pc:chgData name="Oliver Cox" userId="4050d90f-be23-4b90-b1dc-851dbe94cc12" providerId="ADAL" clId="{1B67BC95-55D2-4B82-A01B-D6C59FF8E5B4}" dt="2025-05-09T09:06:32.898" v="402" actId="1076"/>
        <pc:sldMkLst>
          <pc:docMk/>
          <pc:sldMk cId="3519192163" sldId="407"/>
        </pc:sldMkLst>
        <pc:spChg chg="mod">
          <ac:chgData name="Oliver Cox" userId="4050d90f-be23-4b90-b1dc-851dbe94cc12" providerId="ADAL" clId="{1B67BC95-55D2-4B82-A01B-D6C59FF8E5B4}" dt="2025-05-09T09:06:32.898" v="402" actId="1076"/>
          <ac:spMkLst>
            <pc:docMk/>
            <pc:sldMk cId="3519192163" sldId="407"/>
            <ac:spMk id="5" creationId="{81660516-2BA3-9AF7-48A0-4C253A42554A}"/>
          </ac:spMkLst>
        </pc:spChg>
      </pc:sldChg>
      <pc:sldChg chg="modSp add mod ord">
        <pc:chgData name="Oliver Cox" userId="4050d90f-be23-4b90-b1dc-851dbe94cc12" providerId="ADAL" clId="{1B67BC95-55D2-4B82-A01B-D6C59FF8E5B4}" dt="2025-05-09T09:18:42.704" v="541" actId="20577"/>
        <pc:sldMkLst>
          <pc:docMk/>
          <pc:sldMk cId="4219832111" sldId="408"/>
        </pc:sldMkLst>
        <pc:spChg chg="mod">
          <ac:chgData name="Oliver Cox" userId="4050d90f-be23-4b90-b1dc-851dbe94cc12" providerId="ADAL" clId="{1B67BC95-55D2-4B82-A01B-D6C59FF8E5B4}" dt="2025-05-09T09:18:42.704" v="541" actId="20577"/>
          <ac:spMkLst>
            <pc:docMk/>
            <pc:sldMk cId="4219832111" sldId="408"/>
            <ac:spMk id="2" creationId="{7F9545A5-0D0F-8A62-918A-38120C17B9D3}"/>
          </ac:spMkLst>
        </pc:spChg>
      </pc:sldChg>
      <pc:sldChg chg="add">
        <pc:chgData name="Oliver Cox" userId="4050d90f-be23-4b90-b1dc-851dbe94cc12" providerId="ADAL" clId="{1B67BC95-55D2-4B82-A01B-D6C59FF8E5B4}" dt="2025-05-09T09:09:09.079" v="450"/>
        <pc:sldMkLst>
          <pc:docMk/>
          <pc:sldMk cId="1027515957" sldId="409"/>
        </pc:sldMkLst>
      </pc:sldChg>
      <pc:sldChg chg="add">
        <pc:chgData name="Oliver Cox" userId="4050d90f-be23-4b90-b1dc-851dbe94cc12" providerId="ADAL" clId="{1B67BC95-55D2-4B82-A01B-D6C59FF8E5B4}" dt="2025-05-09T09:09:09.079" v="450"/>
        <pc:sldMkLst>
          <pc:docMk/>
          <pc:sldMk cId="2145329869" sldId="410"/>
        </pc:sldMkLst>
      </pc:sldChg>
      <pc:sldChg chg="addSp delSp modSp new mod">
        <pc:chgData name="Oliver Cox" userId="4050d90f-be23-4b90-b1dc-851dbe94cc12" providerId="ADAL" clId="{1B67BC95-55D2-4B82-A01B-D6C59FF8E5B4}" dt="2025-05-09T09:16:07.852" v="507" actId="207"/>
        <pc:sldMkLst>
          <pc:docMk/>
          <pc:sldMk cId="424795057" sldId="411"/>
        </pc:sldMkLst>
        <pc:spChg chg="mod">
          <ac:chgData name="Oliver Cox" userId="4050d90f-be23-4b90-b1dc-851dbe94cc12" providerId="ADAL" clId="{1B67BC95-55D2-4B82-A01B-D6C59FF8E5B4}" dt="2025-05-09T09:16:07.852" v="507" actId="207"/>
          <ac:spMkLst>
            <pc:docMk/>
            <pc:sldMk cId="424795057" sldId="411"/>
            <ac:spMk id="2" creationId="{6EFE7E6D-37D6-DAE1-2ACF-8D259F057F64}"/>
          </ac:spMkLst>
        </pc:spChg>
        <pc:spChg chg="del">
          <ac:chgData name="Oliver Cox" userId="4050d90f-be23-4b90-b1dc-851dbe94cc12" providerId="ADAL" clId="{1B67BC95-55D2-4B82-A01B-D6C59FF8E5B4}" dt="2025-05-09T09:12:55.928" v="462" actId="478"/>
          <ac:spMkLst>
            <pc:docMk/>
            <pc:sldMk cId="424795057" sldId="411"/>
            <ac:spMk id="3" creationId="{00A6F2FA-93F6-1288-AD33-39186AAEA299}"/>
          </ac:spMkLst>
        </pc:spChg>
        <pc:spChg chg="add mod">
          <ac:chgData name="Oliver Cox" userId="4050d90f-be23-4b90-b1dc-851dbe94cc12" providerId="ADAL" clId="{1B67BC95-55D2-4B82-A01B-D6C59FF8E5B4}" dt="2025-05-09T09:12:52.104" v="461"/>
          <ac:spMkLst>
            <pc:docMk/>
            <pc:sldMk cId="424795057" sldId="411"/>
            <ac:spMk id="4" creationId="{E59EEF7A-9D2E-CDDA-510C-CED3D7DAC08D}"/>
          </ac:spMkLst>
        </pc:spChg>
        <pc:spChg chg="add mod">
          <ac:chgData name="Oliver Cox" userId="4050d90f-be23-4b90-b1dc-851dbe94cc12" providerId="ADAL" clId="{1B67BC95-55D2-4B82-A01B-D6C59FF8E5B4}" dt="2025-05-09T09:12:52.104" v="461"/>
          <ac:spMkLst>
            <pc:docMk/>
            <pc:sldMk cId="424795057" sldId="411"/>
            <ac:spMk id="5" creationId="{DBE21777-7FDE-C25C-A195-E1F154D30EA3}"/>
          </ac:spMkLst>
        </pc:spChg>
        <pc:graphicFrameChg chg="add mod modGraphic">
          <ac:chgData name="Oliver Cox" userId="4050d90f-be23-4b90-b1dc-851dbe94cc12" providerId="ADAL" clId="{1B67BC95-55D2-4B82-A01B-D6C59FF8E5B4}" dt="2025-05-09T09:14:50.420" v="478" actId="207"/>
          <ac:graphicFrameMkLst>
            <pc:docMk/>
            <pc:sldMk cId="424795057" sldId="411"/>
            <ac:graphicFrameMk id="6" creationId="{06894B14-3949-41D6-0760-2FC2FD69A7CC}"/>
          </ac:graphicFrameMkLst>
        </pc:graphicFrameChg>
      </pc:sldChg>
      <pc:sldChg chg="addSp delSp modSp new del mod">
        <pc:chgData name="Oliver Cox" userId="4050d90f-be23-4b90-b1dc-851dbe94cc12" providerId="ADAL" clId="{1B67BC95-55D2-4B82-A01B-D6C59FF8E5B4}" dt="2025-05-09T09:12:39.626" v="459" actId="2696"/>
        <pc:sldMkLst>
          <pc:docMk/>
          <pc:sldMk cId="1711732578" sldId="411"/>
        </pc:sldMkLst>
        <pc:spChg chg="del">
          <ac:chgData name="Oliver Cox" userId="4050d90f-be23-4b90-b1dc-851dbe94cc12" providerId="ADAL" clId="{1B67BC95-55D2-4B82-A01B-D6C59FF8E5B4}" dt="2025-05-09T09:09:24.909" v="452" actId="478"/>
          <ac:spMkLst>
            <pc:docMk/>
            <pc:sldMk cId="1711732578" sldId="411"/>
            <ac:spMk id="2" creationId="{837C6945-9717-90D7-9DB5-30E57769B14D}"/>
          </ac:spMkLst>
        </pc:spChg>
        <pc:spChg chg="del">
          <ac:chgData name="Oliver Cox" userId="4050d90f-be23-4b90-b1dc-851dbe94cc12" providerId="ADAL" clId="{1B67BC95-55D2-4B82-A01B-D6C59FF8E5B4}" dt="2025-05-09T09:09:26.813" v="453" actId="478"/>
          <ac:spMkLst>
            <pc:docMk/>
            <pc:sldMk cId="1711732578" sldId="411"/>
            <ac:spMk id="3" creationId="{15CC21FE-8978-558F-FF5F-0283D544E017}"/>
          </ac:spMkLst>
        </pc:spChg>
        <pc:spChg chg="add del mod">
          <ac:chgData name="Oliver Cox" userId="4050d90f-be23-4b90-b1dc-851dbe94cc12" providerId="ADAL" clId="{1B67BC95-55D2-4B82-A01B-D6C59FF8E5B4}" dt="2025-05-09T09:12:30.159" v="457" actId="478"/>
          <ac:spMkLst>
            <pc:docMk/>
            <pc:sldMk cId="1711732578" sldId="411"/>
            <ac:spMk id="4" creationId="{7CA9475C-EEAC-309B-07BB-D4CF3F3306A8}"/>
          </ac:spMkLst>
        </pc:spChg>
        <pc:spChg chg="add del mod">
          <ac:chgData name="Oliver Cox" userId="4050d90f-be23-4b90-b1dc-851dbe94cc12" providerId="ADAL" clId="{1B67BC95-55D2-4B82-A01B-D6C59FF8E5B4}" dt="2025-05-09T09:12:30.159" v="457" actId="478"/>
          <ac:spMkLst>
            <pc:docMk/>
            <pc:sldMk cId="1711732578" sldId="411"/>
            <ac:spMk id="5" creationId="{5995033D-8B43-9792-7637-36812C695DF6}"/>
          </ac:spMkLst>
        </pc:spChg>
        <pc:graphicFrameChg chg="add del mod">
          <ac:chgData name="Oliver Cox" userId="4050d90f-be23-4b90-b1dc-851dbe94cc12" providerId="ADAL" clId="{1B67BC95-55D2-4B82-A01B-D6C59FF8E5B4}" dt="2025-05-09T09:12:30.159" v="457" actId="478"/>
          <ac:graphicFrameMkLst>
            <pc:docMk/>
            <pc:sldMk cId="1711732578" sldId="411"/>
            <ac:graphicFrameMk id="6" creationId="{FA15FD42-3BAE-5AC4-A0BC-3DF4675F99D1}"/>
          </ac:graphicFrameMkLst>
        </pc:graphicFrameChg>
      </pc:sldChg>
      <pc:sldChg chg="new del">
        <pc:chgData name="Oliver Cox" userId="4050d90f-be23-4b90-b1dc-851dbe94cc12" providerId="ADAL" clId="{1B67BC95-55D2-4B82-A01B-D6C59FF8E5B4}" dt="2025-05-09T09:12:39.626" v="459" actId="2696"/>
        <pc:sldMkLst>
          <pc:docMk/>
          <pc:sldMk cId="1098649499" sldId="412"/>
        </pc:sldMkLst>
      </pc:sldChg>
      <pc:sldChg chg="modSp add mod ord">
        <pc:chgData name="Oliver Cox" userId="4050d90f-be23-4b90-b1dc-851dbe94cc12" providerId="ADAL" clId="{1B67BC95-55D2-4B82-A01B-D6C59FF8E5B4}" dt="2025-05-09T09:17:33.039" v="532" actId="20577"/>
        <pc:sldMkLst>
          <pc:docMk/>
          <pc:sldMk cId="3787726208" sldId="412"/>
        </pc:sldMkLst>
        <pc:spChg chg="mod">
          <ac:chgData name="Oliver Cox" userId="4050d90f-be23-4b90-b1dc-851dbe94cc12" providerId="ADAL" clId="{1B67BC95-55D2-4B82-A01B-D6C59FF8E5B4}" dt="2025-05-09T09:17:33.039" v="532" actId="20577"/>
          <ac:spMkLst>
            <pc:docMk/>
            <pc:sldMk cId="3787726208" sldId="412"/>
            <ac:spMk id="2" creationId="{0D46CC8D-146D-EB80-AD54-D1F22095147B}"/>
          </ac:spMkLst>
        </pc:spChg>
      </pc:sldChg>
      <pc:sldChg chg="modSp add mod modAnim">
        <pc:chgData name="Oliver Cox" userId="4050d90f-be23-4b90-b1dc-851dbe94cc12" providerId="ADAL" clId="{1B67BC95-55D2-4B82-A01B-D6C59FF8E5B4}" dt="2025-05-09T09:32:30.038" v="668"/>
        <pc:sldMkLst>
          <pc:docMk/>
          <pc:sldMk cId="3153444237" sldId="416"/>
        </pc:sldMkLst>
        <pc:spChg chg="mod">
          <ac:chgData name="Oliver Cox" userId="4050d90f-be23-4b90-b1dc-851dbe94cc12" providerId="ADAL" clId="{1B67BC95-55D2-4B82-A01B-D6C59FF8E5B4}" dt="2025-05-09T09:28:07.093" v="603" actId="113"/>
          <ac:spMkLst>
            <pc:docMk/>
            <pc:sldMk cId="3153444237" sldId="416"/>
            <ac:spMk id="7" creationId="{DB72F17A-1F11-6CB3-55D3-517654811404}"/>
          </ac:spMkLst>
        </pc:spChg>
      </pc:sldChg>
      <pc:sldChg chg="add">
        <pc:chgData name="Oliver Cox" userId="4050d90f-be23-4b90-b1dc-851dbe94cc12" providerId="ADAL" clId="{1B67BC95-55D2-4B82-A01B-D6C59FF8E5B4}" dt="2025-05-09T09:18:38.291" v="534" actId="2890"/>
        <pc:sldMkLst>
          <pc:docMk/>
          <pc:sldMk cId="4185982916" sldId="417"/>
        </pc:sldMkLst>
      </pc:sldChg>
      <pc:sldChg chg="modSp add mod">
        <pc:chgData name="Oliver Cox" userId="4050d90f-be23-4b90-b1dc-851dbe94cc12" providerId="ADAL" clId="{1B67BC95-55D2-4B82-A01B-D6C59FF8E5B4}" dt="2025-05-09T09:23:48.167" v="595" actId="20577"/>
        <pc:sldMkLst>
          <pc:docMk/>
          <pc:sldMk cId="2193284529" sldId="418"/>
        </pc:sldMkLst>
        <pc:spChg chg="mod">
          <ac:chgData name="Oliver Cox" userId="4050d90f-be23-4b90-b1dc-851dbe94cc12" providerId="ADAL" clId="{1B67BC95-55D2-4B82-A01B-D6C59FF8E5B4}" dt="2025-05-09T09:23:48.167" v="595" actId="20577"/>
          <ac:spMkLst>
            <pc:docMk/>
            <pc:sldMk cId="2193284529" sldId="418"/>
            <ac:spMk id="2" creationId="{A06AD3FC-8281-3341-D293-B30899C41D3B}"/>
          </ac:spMkLst>
        </pc:spChg>
        <pc:spChg chg="mod">
          <ac:chgData name="Oliver Cox" userId="4050d90f-be23-4b90-b1dc-851dbe94cc12" providerId="ADAL" clId="{1B67BC95-55D2-4B82-A01B-D6C59FF8E5B4}" dt="2025-05-09T09:22:41.076" v="547" actId="207"/>
          <ac:spMkLst>
            <pc:docMk/>
            <pc:sldMk cId="2193284529" sldId="418"/>
            <ac:spMk id="4" creationId="{7E48F396-8B63-BF7D-3EBE-0EE4A4DC2AFF}"/>
          </ac:spMkLst>
        </pc:spChg>
      </pc:sldChg>
      <pc:sldChg chg="new del">
        <pc:chgData name="Oliver Cox" userId="4050d90f-be23-4b90-b1dc-851dbe94cc12" providerId="ADAL" clId="{1B67BC95-55D2-4B82-A01B-D6C59FF8E5B4}" dt="2025-05-09T09:19:12.980" v="544" actId="2696"/>
        <pc:sldMkLst>
          <pc:docMk/>
          <pc:sldMk cId="3902372416" sldId="418"/>
        </pc:sldMkLst>
      </pc:sldChg>
      <pc:sldMasterChg chg="delSldLayout">
        <pc:chgData name="Oliver Cox" userId="4050d90f-be23-4b90-b1dc-851dbe94cc12" providerId="ADAL" clId="{1B67BC95-55D2-4B82-A01B-D6C59FF8E5B4}" dt="2025-05-09T08:39:28.478" v="82" actId="2696"/>
        <pc:sldMasterMkLst>
          <pc:docMk/>
          <pc:sldMasterMk cId="448087414" sldId="2147483648"/>
        </pc:sldMasterMkLst>
        <pc:sldLayoutChg chg="del">
          <pc:chgData name="Oliver Cox" userId="4050d90f-be23-4b90-b1dc-851dbe94cc12" providerId="ADAL" clId="{1B67BC95-55D2-4B82-A01B-D6C59FF8E5B4}" dt="2025-05-09T08:39:28.478" v="82" actId="2696"/>
          <pc:sldLayoutMkLst>
            <pc:docMk/>
            <pc:sldMasterMk cId="448087414" sldId="2147483648"/>
            <pc:sldLayoutMk cId="2022873632" sldId="21474837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50BDF-C244-DF49-AA55-D525C2EBA366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EAA7A-578F-2745-83C2-D6B969FF2FE7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How?</a:t>
          </a:r>
        </a:p>
      </dgm:t>
    </dgm:pt>
    <dgm:pt modelId="{A8FB4257-1E31-7F43-8370-F296B2C94BE8}" type="parTrans" cxnId="{05050EFC-F5B5-0640-BABF-1B472FAE1E3C}">
      <dgm:prSet/>
      <dgm:spPr/>
      <dgm:t>
        <a:bodyPr/>
        <a:lstStyle/>
        <a:p>
          <a:endParaRPr lang="en-US"/>
        </a:p>
      </dgm:t>
    </dgm:pt>
    <dgm:pt modelId="{CAC46C1E-9D59-634F-BAE8-4C7A1CC659A2}" type="sibTrans" cxnId="{05050EFC-F5B5-0640-BABF-1B472FAE1E3C}">
      <dgm:prSet/>
      <dgm:spPr/>
      <dgm:t>
        <a:bodyPr/>
        <a:lstStyle/>
        <a:p>
          <a:endParaRPr lang="en-US"/>
        </a:p>
      </dgm:t>
    </dgm:pt>
    <dgm:pt modelId="{17752B5E-993B-574D-99DB-036EE545D72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Speaking the client’s language</a:t>
          </a:r>
        </a:p>
      </dgm:t>
    </dgm:pt>
    <dgm:pt modelId="{EA90B65B-DD68-AE45-9A8E-F8A73BC48031}" type="parTrans" cxnId="{A10993BD-934A-4846-922B-C8760BDE6DD3}">
      <dgm:prSet/>
      <dgm:spPr/>
      <dgm:t>
        <a:bodyPr/>
        <a:lstStyle/>
        <a:p>
          <a:endParaRPr lang="en-US"/>
        </a:p>
      </dgm:t>
    </dgm:pt>
    <dgm:pt modelId="{3A3FF88C-2B32-144B-956B-F611F3E3B9AD}" type="sibTrans" cxnId="{A10993BD-934A-4846-922B-C8760BDE6DD3}">
      <dgm:prSet/>
      <dgm:spPr/>
      <dgm:t>
        <a:bodyPr/>
        <a:lstStyle/>
        <a:p>
          <a:endParaRPr lang="en-US"/>
        </a:p>
      </dgm:t>
    </dgm:pt>
    <dgm:pt modelId="{DB7F82BB-9D9D-1C45-8CB3-CBE6B95882A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What?</a:t>
          </a:r>
        </a:p>
      </dgm:t>
    </dgm:pt>
    <dgm:pt modelId="{1ED360CA-0C6E-DB4C-AE5F-4F3C341F76AC}" type="parTrans" cxnId="{5C67FB92-8C47-694F-8BD4-63A0FDEA93F0}">
      <dgm:prSet/>
      <dgm:spPr/>
      <dgm:t>
        <a:bodyPr/>
        <a:lstStyle/>
        <a:p>
          <a:endParaRPr lang="en-US"/>
        </a:p>
      </dgm:t>
    </dgm:pt>
    <dgm:pt modelId="{747ADD4A-B30F-FA40-A92F-86E87C1DFDF1}" type="sibTrans" cxnId="{5C67FB92-8C47-694F-8BD4-63A0FDEA93F0}">
      <dgm:prSet/>
      <dgm:spPr/>
      <dgm:t>
        <a:bodyPr/>
        <a:lstStyle/>
        <a:p>
          <a:endParaRPr lang="en-US"/>
        </a:p>
      </dgm:t>
    </dgm:pt>
    <dgm:pt modelId="{7B872BC6-5C67-CC41-8F27-211B833981E4}" type="pres">
      <dgm:prSet presAssocID="{7CB50BDF-C244-DF49-AA55-D525C2EBA366}" presName="compositeShape" presStyleCnt="0">
        <dgm:presLayoutVars>
          <dgm:chMax val="7"/>
          <dgm:dir/>
          <dgm:resizeHandles val="exact"/>
        </dgm:presLayoutVars>
      </dgm:prSet>
      <dgm:spPr/>
    </dgm:pt>
    <dgm:pt modelId="{02A3231A-8DCC-B245-9C88-620E32CC97D4}" type="pres">
      <dgm:prSet presAssocID="{7CB50BDF-C244-DF49-AA55-D525C2EBA366}" presName="wedge1" presStyleLbl="node1" presStyleIdx="0" presStyleCnt="3"/>
      <dgm:spPr/>
    </dgm:pt>
    <dgm:pt modelId="{037567A7-2CF9-294E-81BC-B3D179A616E2}" type="pres">
      <dgm:prSet presAssocID="{7CB50BDF-C244-DF49-AA55-D525C2EBA366}" presName="dummy1a" presStyleCnt="0"/>
      <dgm:spPr/>
    </dgm:pt>
    <dgm:pt modelId="{F1CE6901-FA3B-584D-A324-4FA0F8AB3777}" type="pres">
      <dgm:prSet presAssocID="{7CB50BDF-C244-DF49-AA55-D525C2EBA366}" presName="dummy1b" presStyleCnt="0"/>
      <dgm:spPr/>
    </dgm:pt>
    <dgm:pt modelId="{5C76D522-88C7-5744-985B-5617985624CA}" type="pres">
      <dgm:prSet presAssocID="{7CB50BDF-C244-DF49-AA55-D525C2EBA3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FC15667-8D70-CB44-A919-3E800AA842FE}" type="pres">
      <dgm:prSet presAssocID="{7CB50BDF-C244-DF49-AA55-D525C2EBA366}" presName="wedge2" presStyleLbl="node1" presStyleIdx="1" presStyleCnt="3"/>
      <dgm:spPr/>
    </dgm:pt>
    <dgm:pt modelId="{0CC37535-34F7-1845-B256-25A847083C52}" type="pres">
      <dgm:prSet presAssocID="{7CB50BDF-C244-DF49-AA55-D525C2EBA366}" presName="dummy2a" presStyleCnt="0"/>
      <dgm:spPr/>
    </dgm:pt>
    <dgm:pt modelId="{26965E7F-74CF-6B4C-AC6D-2A8A5F652593}" type="pres">
      <dgm:prSet presAssocID="{7CB50BDF-C244-DF49-AA55-D525C2EBA366}" presName="dummy2b" presStyleCnt="0"/>
      <dgm:spPr/>
    </dgm:pt>
    <dgm:pt modelId="{7612E269-0104-6D49-992C-E3296D551C68}" type="pres">
      <dgm:prSet presAssocID="{7CB50BDF-C244-DF49-AA55-D525C2EBA3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C6DD5C-D8E5-D746-A301-EB12BF2BCB84}" type="pres">
      <dgm:prSet presAssocID="{7CB50BDF-C244-DF49-AA55-D525C2EBA366}" presName="wedge3" presStyleLbl="node1" presStyleIdx="2" presStyleCnt="3"/>
      <dgm:spPr/>
    </dgm:pt>
    <dgm:pt modelId="{E478ECF0-91A4-BF45-B5AF-5844BC26E59D}" type="pres">
      <dgm:prSet presAssocID="{7CB50BDF-C244-DF49-AA55-D525C2EBA366}" presName="dummy3a" presStyleCnt="0"/>
      <dgm:spPr/>
    </dgm:pt>
    <dgm:pt modelId="{CC0B361F-A248-5947-A38C-5C20441EF550}" type="pres">
      <dgm:prSet presAssocID="{7CB50BDF-C244-DF49-AA55-D525C2EBA366}" presName="dummy3b" presStyleCnt="0"/>
      <dgm:spPr/>
    </dgm:pt>
    <dgm:pt modelId="{48C91997-A469-3946-BCCC-B846456A22DA}" type="pres">
      <dgm:prSet presAssocID="{7CB50BDF-C244-DF49-AA55-D525C2EBA3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6127E47-ADA0-0346-8282-1D6F0614625D}" type="pres">
      <dgm:prSet presAssocID="{CAC46C1E-9D59-634F-BAE8-4C7A1CC659A2}" presName="arrowWedge1" presStyleLbl="fgSibTrans2D1" presStyleIdx="0" presStyleCnt="3"/>
      <dgm:spPr>
        <a:solidFill>
          <a:schemeClr val="accent4"/>
        </a:solidFill>
      </dgm:spPr>
    </dgm:pt>
    <dgm:pt modelId="{B8953FC9-8CED-454E-9C7F-6011D201C390}" type="pres">
      <dgm:prSet presAssocID="{3A3FF88C-2B32-144B-956B-F611F3E3B9AD}" presName="arrowWedge2" presStyleLbl="fgSibTrans2D1" presStyleIdx="1" presStyleCnt="3"/>
      <dgm:spPr>
        <a:solidFill>
          <a:schemeClr val="accent4"/>
        </a:solidFill>
      </dgm:spPr>
    </dgm:pt>
    <dgm:pt modelId="{6DF0AF71-BDE8-774D-AB28-3E3C0F6301BC}" type="pres">
      <dgm:prSet presAssocID="{747ADD4A-B30F-FA40-A92F-86E87C1DFDF1}" presName="arrowWedge3" presStyleLbl="fgSibTrans2D1" presStyleIdx="2" presStyleCnt="3"/>
      <dgm:spPr>
        <a:solidFill>
          <a:schemeClr val="accent4"/>
        </a:solidFill>
      </dgm:spPr>
    </dgm:pt>
  </dgm:ptLst>
  <dgm:cxnLst>
    <dgm:cxn modelId="{E6625E24-77EB-7F48-BECE-77EE00B71EC6}" type="presOf" srcId="{DB7F82BB-9D9D-1C45-8CB3-CBE6B95882A3}" destId="{4AC6DD5C-D8E5-D746-A301-EB12BF2BCB84}" srcOrd="0" destOrd="0" presId="urn:microsoft.com/office/officeart/2005/8/layout/cycle8"/>
    <dgm:cxn modelId="{9BCE9B3A-CCD6-4E43-85CD-C6988BD8B629}" type="presOf" srcId="{9BCEAA7A-578F-2745-83C2-D6B969FF2FE7}" destId="{02A3231A-8DCC-B245-9C88-620E32CC97D4}" srcOrd="0" destOrd="0" presId="urn:microsoft.com/office/officeart/2005/8/layout/cycle8"/>
    <dgm:cxn modelId="{4942D47C-193E-304E-8FF2-E30D6D6C6986}" type="presOf" srcId="{17752B5E-993B-574D-99DB-036EE545D723}" destId="{7612E269-0104-6D49-992C-E3296D551C68}" srcOrd="1" destOrd="0" presId="urn:microsoft.com/office/officeart/2005/8/layout/cycle8"/>
    <dgm:cxn modelId="{F7AE0381-74D2-4941-9C58-C0F9416A805D}" type="presOf" srcId="{7CB50BDF-C244-DF49-AA55-D525C2EBA366}" destId="{7B872BC6-5C67-CC41-8F27-211B833981E4}" srcOrd="0" destOrd="0" presId="urn:microsoft.com/office/officeart/2005/8/layout/cycle8"/>
    <dgm:cxn modelId="{0CFE1781-CBBD-D042-B765-DB9FF992625C}" type="presOf" srcId="{17752B5E-993B-574D-99DB-036EE545D723}" destId="{7FC15667-8D70-CB44-A919-3E800AA842FE}" srcOrd="0" destOrd="0" presId="urn:microsoft.com/office/officeart/2005/8/layout/cycle8"/>
    <dgm:cxn modelId="{5C67FB92-8C47-694F-8BD4-63A0FDEA93F0}" srcId="{7CB50BDF-C244-DF49-AA55-D525C2EBA366}" destId="{DB7F82BB-9D9D-1C45-8CB3-CBE6B95882A3}" srcOrd="2" destOrd="0" parTransId="{1ED360CA-0C6E-DB4C-AE5F-4F3C341F76AC}" sibTransId="{747ADD4A-B30F-FA40-A92F-86E87C1DFDF1}"/>
    <dgm:cxn modelId="{12811C93-B55D-E34F-9CDF-72A391DC8548}" type="presOf" srcId="{DB7F82BB-9D9D-1C45-8CB3-CBE6B95882A3}" destId="{48C91997-A469-3946-BCCC-B846456A22DA}" srcOrd="1" destOrd="0" presId="urn:microsoft.com/office/officeart/2005/8/layout/cycle8"/>
    <dgm:cxn modelId="{A10993BD-934A-4846-922B-C8760BDE6DD3}" srcId="{7CB50BDF-C244-DF49-AA55-D525C2EBA366}" destId="{17752B5E-993B-574D-99DB-036EE545D723}" srcOrd="1" destOrd="0" parTransId="{EA90B65B-DD68-AE45-9A8E-F8A73BC48031}" sibTransId="{3A3FF88C-2B32-144B-956B-F611F3E3B9AD}"/>
    <dgm:cxn modelId="{3E79A9D3-5539-994E-8786-8BBE27F0F26A}" type="presOf" srcId="{9BCEAA7A-578F-2745-83C2-D6B969FF2FE7}" destId="{5C76D522-88C7-5744-985B-5617985624CA}" srcOrd="1" destOrd="0" presId="urn:microsoft.com/office/officeart/2005/8/layout/cycle8"/>
    <dgm:cxn modelId="{05050EFC-F5B5-0640-BABF-1B472FAE1E3C}" srcId="{7CB50BDF-C244-DF49-AA55-D525C2EBA366}" destId="{9BCEAA7A-578F-2745-83C2-D6B969FF2FE7}" srcOrd="0" destOrd="0" parTransId="{A8FB4257-1E31-7F43-8370-F296B2C94BE8}" sibTransId="{CAC46C1E-9D59-634F-BAE8-4C7A1CC659A2}"/>
    <dgm:cxn modelId="{8793FD38-D579-C442-AA8F-9D5DEA7EC04A}" type="presParOf" srcId="{7B872BC6-5C67-CC41-8F27-211B833981E4}" destId="{02A3231A-8DCC-B245-9C88-620E32CC97D4}" srcOrd="0" destOrd="0" presId="urn:microsoft.com/office/officeart/2005/8/layout/cycle8"/>
    <dgm:cxn modelId="{6E9AE689-2A4E-5C42-AB9E-5D59D8296D00}" type="presParOf" srcId="{7B872BC6-5C67-CC41-8F27-211B833981E4}" destId="{037567A7-2CF9-294E-81BC-B3D179A616E2}" srcOrd="1" destOrd="0" presId="urn:microsoft.com/office/officeart/2005/8/layout/cycle8"/>
    <dgm:cxn modelId="{99F7484E-50C8-6D4B-92CF-DEEAFF0EF45D}" type="presParOf" srcId="{7B872BC6-5C67-CC41-8F27-211B833981E4}" destId="{F1CE6901-FA3B-584D-A324-4FA0F8AB3777}" srcOrd="2" destOrd="0" presId="urn:microsoft.com/office/officeart/2005/8/layout/cycle8"/>
    <dgm:cxn modelId="{16911292-4DA0-8B4B-B655-D829178DFE9E}" type="presParOf" srcId="{7B872BC6-5C67-CC41-8F27-211B833981E4}" destId="{5C76D522-88C7-5744-985B-5617985624CA}" srcOrd="3" destOrd="0" presId="urn:microsoft.com/office/officeart/2005/8/layout/cycle8"/>
    <dgm:cxn modelId="{C36FCADD-D0A0-014C-A043-CDA1C5FD1294}" type="presParOf" srcId="{7B872BC6-5C67-CC41-8F27-211B833981E4}" destId="{7FC15667-8D70-CB44-A919-3E800AA842FE}" srcOrd="4" destOrd="0" presId="urn:microsoft.com/office/officeart/2005/8/layout/cycle8"/>
    <dgm:cxn modelId="{9BF0E31B-60A0-E242-93A6-979D2055DB77}" type="presParOf" srcId="{7B872BC6-5C67-CC41-8F27-211B833981E4}" destId="{0CC37535-34F7-1845-B256-25A847083C52}" srcOrd="5" destOrd="0" presId="urn:microsoft.com/office/officeart/2005/8/layout/cycle8"/>
    <dgm:cxn modelId="{8E6463C1-CDC5-944F-A5C1-80D6DD796293}" type="presParOf" srcId="{7B872BC6-5C67-CC41-8F27-211B833981E4}" destId="{26965E7F-74CF-6B4C-AC6D-2A8A5F652593}" srcOrd="6" destOrd="0" presId="urn:microsoft.com/office/officeart/2005/8/layout/cycle8"/>
    <dgm:cxn modelId="{2ADB745F-A492-B040-8786-6909531FD8AA}" type="presParOf" srcId="{7B872BC6-5C67-CC41-8F27-211B833981E4}" destId="{7612E269-0104-6D49-992C-E3296D551C68}" srcOrd="7" destOrd="0" presId="urn:microsoft.com/office/officeart/2005/8/layout/cycle8"/>
    <dgm:cxn modelId="{9B0F0FD3-2D8F-6846-9361-D6FECE26CE52}" type="presParOf" srcId="{7B872BC6-5C67-CC41-8F27-211B833981E4}" destId="{4AC6DD5C-D8E5-D746-A301-EB12BF2BCB84}" srcOrd="8" destOrd="0" presId="urn:microsoft.com/office/officeart/2005/8/layout/cycle8"/>
    <dgm:cxn modelId="{13053427-D411-1744-803B-60EFCFD9EE79}" type="presParOf" srcId="{7B872BC6-5C67-CC41-8F27-211B833981E4}" destId="{E478ECF0-91A4-BF45-B5AF-5844BC26E59D}" srcOrd="9" destOrd="0" presId="urn:microsoft.com/office/officeart/2005/8/layout/cycle8"/>
    <dgm:cxn modelId="{3E61B4EE-930A-F642-9614-D64FC3C91522}" type="presParOf" srcId="{7B872BC6-5C67-CC41-8F27-211B833981E4}" destId="{CC0B361F-A248-5947-A38C-5C20441EF550}" srcOrd="10" destOrd="0" presId="urn:microsoft.com/office/officeart/2005/8/layout/cycle8"/>
    <dgm:cxn modelId="{84DF0D82-F09B-9748-97E5-4782402990E6}" type="presParOf" srcId="{7B872BC6-5C67-CC41-8F27-211B833981E4}" destId="{48C91997-A469-3946-BCCC-B846456A22DA}" srcOrd="11" destOrd="0" presId="urn:microsoft.com/office/officeart/2005/8/layout/cycle8"/>
    <dgm:cxn modelId="{45C7C374-6A61-534D-A686-D2D881DED3B3}" type="presParOf" srcId="{7B872BC6-5C67-CC41-8F27-211B833981E4}" destId="{96127E47-ADA0-0346-8282-1D6F0614625D}" srcOrd="12" destOrd="0" presId="urn:microsoft.com/office/officeart/2005/8/layout/cycle8"/>
    <dgm:cxn modelId="{7BF35D36-1DCA-4B40-8125-8E1384DB916C}" type="presParOf" srcId="{7B872BC6-5C67-CC41-8F27-211B833981E4}" destId="{B8953FC9-8CED-454E-9C7F-6011D201C390}" srcOrd="13" destOrd="0" presId="urn:microsoft.com/office/officeart/2005/8/layout/cycle8"/>
    <dgm:cxn modelId="{384795C8-E58A-9641-B394-725CE9346CF5}" type="presParOf" srcId="{7B872BC6-5C67-CC41-8F27-211B833981E4}" destId="{6DF0AF71-BDE8-774D-AB28-3E3C0F6301B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3231A-8DCC-B245-9C88-620E32CC97D4}">
      <dsp:nvSpPr>
        <dsp:cNvPr id="0" name=""/>
        <dsp:cNvSpPr/>
      </dsp:nvSpPr>
      <dsp:spPr>
        <a:xfrm>
          <a:off x="1559046" y="265584"/>
          <a:ext cx="3432172" cy="3432172"/>
        </a:xfrm>
        <a:prstGeom prst="pie">
          <a:avLst>
            <a:gd name="adj1" fmla="val 16200000"/>
            <a:gd name="adj2" fmla="val 180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How?</a:t>
          </a:r>
        </a:p>
      </dsp:txBody>
      <dsp:txXfrm>
        <a:off x="3367882" y="992878"/>
        <a:ext cx="1225776" cy="1021480"/>
      </dsp:txXfrm>
    </dsp:sp>
    <dsp:sp modelId="{7FC15667-8D70-CB44-A919-3E800AA842FE}">
      <dsp:nvSpPr>
        <dsp:cNvPr id="0" name=""/>
        <dsp:cNvSpPr/>
      </dsp:nvSpPr>
      <dsp:spPr>
        <a:xfrm>
          <a:off x="1488359" y="388162"/>
          <a:ext cx="3432172" cy="3432172"/>
        </a:xfrm>
        <a:prstGeom prst="pie">
          <a:avLst>
            <a:gd name="adj1" fmla="val 1800000"/>
            <a:gd name="adj2" fmla="val 900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Speaking the client’s language</a:t>
          </a:r>
        </a:p>
      </dsp:txBody>
      <dsp:txXfrm>
        <a:off x="2305543" y="2614988"/>
        <a:ext cx="1838664" cy="898902"/>
      </dsp:txXfrm>
    </dsp:sp>
    <dsp:sp modelId="{4AC6DD5C-D8E5-D746-A301-EB12BF2BCB84}">
      <dsp:nvSpPr>
        <dsp:cNvPr id="0" name=""/>
        <dsp:cNvSpPr/>
      </dsp:nvSpPr>
      <dsp:spPr>
        <a:xfrm>
          <a:off x="1417673" y="265584"/>
          <a:ext cx="3432172" cy="3432172"/>
        </a:xfrm>
        <a:prstGeom prst="pie">
          <a:avLst>
            <a:gd name="adj1" fmla="val 9000000"/>
            <a:gd name="adj2" fmla="val 1620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What?</a:t>
          </a:r>
        </a:p>
      </dsp:txBody>
      <dsp:txXfrm>
        <a:off x="1815233" y="992878"/>
        <a:ext cx="1225776" cy="1021480"/>
      </dsp:txXfrm>
    </dsp:sp>
    <dsp:sp modelId="{96127E47-ADA0-0346-8282-1D6F0614625D}">
      <dsp:nvSpPr>
        <dsp:cNvPr id="0" name=""/>
        <dsp:cNvSpPr/>
      </dsp:nvSpPr>
      <dsp:spPr>
        <a:xfrm>
          <a:off x="1346861" y="53116"/>
          <a:ext cx="3857108" cy="38571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53FC9-8CED-454E-9C7F-6011D201C390}">
      <dsp:nvSpPr>
        <dsp:cNvPr id="0" name=""/>
        <dsp:cNvSpPr/>
      </dsp:nvSpPr>
      <dsp:spPr>
        <a:xfrm>
          <a:off x="1275891" y="175477"/>
          <a:ext cx="3857108" cy="38571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F0AF71-BDE8-774D-AB28-3E3C0F6301BC}">
      <dsp:nvSpPr>
        <dsp:cNvPr id="0" name=""/>
        <dsp:cNvSpPr/>
      </dsp:nvSpPr>
      <dsp:spPr>
        <a:xfrm>
          <a:off x="1204922" y="53116"/>
          <a:ext cx="3857108" cy="38571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88B65-A5D2-4F8A-84BB-FC627A7C0461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8D1C-9E4C-4C3D-90EE-41C30E5D8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6AF7-8597-0948-3567-3F25A3E5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3600"/>
            <a:ext cx="10515600" cy="13248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3CFD65-2B4B-B934-573D-6ECB046FB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7"/>
            <a:ext cx="10515600" cy="44275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/>
            </a:lvl1pPr>
            <a:lvl2pPr marL="228600" indent="-228600">
              <a:lnSpc>
                <a:spcPct val="15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§"/>
              <a:defRPr sz="2800"/>
            </a:lvl2pPr>
            <a:lvl3pPr marL="914400" indent="0">
              <a:buNone/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910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- centered (brigh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2764800"/>
            <a:ext cx="10515600" cy="1324800"/>
          </a:xfrm>
        </p:spPr>
        <p:txBody>
          <a:bodyPr anchor="ctr" anchorCtr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49896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lack an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1121C3-9656-5BF1-DBB2-6739F517B1D3}"/>
              </a:ext>
            </a:extLst>
          </p:cNvPr>
          <p:cNvSpPr/>
          <p:nvPr userDrawn="1"/>
        </p:nvSpPr>
        <p:spPr>
          <a:xfrm>
            <a:off x="-18854" y="-9428"/>
            <a:ext cx="9896092" cy="6876000"/>
          </a:xfrm>
          <a:custGeom>
            <a:avLst/>
            <a:gdLst>
              <a:gd name="connsiteX0" fmla="*/ 9888718 w 9926425"/>
              <a:gd name="connsiteY0" fmla="*/ 6881567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88718 w 9926425"/>
              <a:gd name="connsiteY5" fmla="*/ 6881567 h 6919274"/>
              <a:gd name="connsiteX0" fmla="*/ 9851847 w 9926425"/>
              <a:gd name="connsiteY0" fmla="*/ 6837322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51847 w 9926425"/>
              <a:gd name="connsiteY5" fmla="*/ 6837322 h 6919274"/>
              <a:gd name="connsiteX0" fmla="*/ 9896092 w 9926425"/>
              <a:gd name="connsiteY0" fmla="*/ 6888941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96092 w 9926425"/>
              <a:gd name="connsiteY5" fmla="*/ 6888941 h 6919274"/>
              <a:gd name="connsiteX0" fmla="*/ 9896092 w 9896092"/>
              <a:gd name="connsiteY0" fmla="*/ 6888941 h 6888941"/>
              <a:gd name="connsiteX1" fmla="*/ 0 w 9896092"/>
              <a:gd name="connsiteY1" fmla="*/ 6881567 h 6888941"/>
              <a:gd name="connsiteX2" fmla="*/ 0 w 9896092"/>
              <a:gd name="connsiteY2" fmla="*/ 0 h 6888941"/>
              <a:gd name="connsiteX3" fmla="*/ 7362334 w 9896092"/>
              <a:gd name="connsiteY3" fmla="*/ 0 h 6888941"/>
              <a:gd name="connsiteX4" fmla="*/ 9889554 w 9896092"/>
              <a:gd name="connsiteY4" fmla="*/ 6860281 h 6888941"/>
              <a:gd name="connsiteX5" fmla="*/ 9896092 w 9896092"/>
              <a:gd name="connsiteY5" fmla="*/ 6888941 h 688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092" h="6888941">
                <a:moveTo>
                  <a:pt x="9896092" y="6888941"/>
                </a:moveTo>
                <a:lnTo>
                  <a:pt x="0" y="6881567"/>
                </a:lnTo>
                <a:lnTo>
                  <a:pt x="0" y="0"/>
                </a:lnTo>
                <a:lnTo>
                  <a:pt x="7362334" y="0"/>
                </a:lnTo>
                <a:lnTo>
                  <a:pt x="9889554" y="6860281"/>
                </a:lnTo>
                <a:lnTo>
                  <a:pt x="9896092" y="68889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 descr="V&amp;A logo">
            <a:extLst>
              <a:ext uri="{FF2B5EF4-FFF2-40B4-BE49-F238E27FC236}">
                <a16:creationId xmlns:a16="http://schemas.microsoft.com/office/drawing/2014/main" id="{AE5A6DEC-18B4-C746-8A3E-1C92D9288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160" y="5239966"/>
            <a:ext cx="2319216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3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 userDrawn="1">
          <p15:clr>
            <a:srgbClr val="FBAE40"/>
          </p15:clr>
        </p15:guide>
        <p15:guide id="2" pos="62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ck and whit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44EEE4-38E0-F260-E42A-95D7654D7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050" y="-18000"/>
            <a:ext cx="12211050" cy="6858000"/>
          </a:xfrm>
          <a:custGeom>
            <a:avLst/>
            <a:gdLst>
              <a:gd name="connsiteX0" fmla="*/ 7362530 w 12211050"/>
              <a:gd name="connsiteY0" fmla="*/ 0 h 6858000"/>
              <a:gd name="connsiteX1" fmla="*/ 12211050 w 12211050"/>
              <a:gd name="connsiteY1" fmla="*/ 0 h 6858000"/>
              <a:gd name="connsiteX2" fmla="*/ 12211050 w 12211050"/>
              <a:gd name="connsiteY2" fmla="*/ 6858000 h 6858000"/>
              <a:gd name="connsiteX3" fmla="*/ 9896288 w 12211050"/>
              <a:gd name="connsiteY3" fmla="*/ 6858000 h 6858000"/>
              <a:gd name="connsiteX4" fmla="*/ 9889750 w 12211050"/>
              <a:gd name="connsiteY4" fmla="*/ 6829469 h 6858000"/>
              <a:gd name="connsiteX5" fmla="*/ 0 w 12211050"/>
              <a:gd name="connsiteY5" fmla="*/ 0 h 6858000"/>
              <a:gd name="connsiteX6" fmla="*/ 196 w 12211050"/>
              <a:gd name="connsiteY6" fmla="*/ 0 h 6858000"/>
              <a:gd name="connsiteX7" fmla="*/ 196 w 12211050"/>
              <a:gd name="connsiteY7" fmla="*/ 6850659 h 6858000"/>
              <a:gd name="connsiteX8" fmla="*/ 9896288 w 12211050"/>
              <a:gd name="connsiteY8" fmla="*/ 6858000 h 6858000"/>
              <a:gd name="connsiteX9" fmla="*/ 0 w 1221105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1050" h="6858000">
                <a:moveTo>
                  <a:pt x="7362530" y="0"/>
                </a:moveTo>
                <a:lnTo>
                  <a:pt x="12211050" y="0"/>
                </a:lnTo>
                <a:lnTo>
                  <a:pt x="12211050" y="6858000"/>
                </a:lnTo>
                <a:lnTo>
                  <a:pt x="9896288" y="6858000"/>
                </a:lnTo>
                <a:lnTo>
                  <a:pt x="9889750" y="6829469"/>
                </a:lnTo>
                <a:close/>
                <a:moveTo>
                  <a:pt x="0" y="0"/>
                </a:moveTo>
                <a:lnTo>
                  <a:pt x="196" y="0"/>
                </a:lnTo>
                <a:lnTo>
                  <a:pt x="196" y="6850659"/>
                </a:lnTo>
                <a:lnTo>
                  <a:pt x="98962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8" name="Picture 7" descr="V&amp;A logo">
            <a:extLst>
              <a:ext uri="{FF2B5EF4-FFF2-40B4-BE49-F238E27FC236}">
                <a16:creationId xmlns:a16="http://schemas.microsoft.com/office/drawing/2014/main" id="{A2E5E721-D8E0-7B1D-FF37-7EF56CD78E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24" y="5258705"/>
            <a:ext cx="2319216" cy="1329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043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entered black and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2764800"/>
            <a:ext cx="10515600" cy="1324800"/>
          </a:xfrm>
        </p:spPr>
        <p:txBody>
          <a:bodyPr anchor="ctr" anchorCtr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682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black an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1121C3-9656-5BF1-DBB2-6739F517B1D3}"/>
              </a:ext>
            </a:extLst>
          </p:cNvPr>
          <p:cNvSpPr/>
          <p:nvPr userDrawn="1"/>
        </p:nvSpPr>
        <p:spPr>
          <a:xfrm>
            <a:off x="0" y="0"/>
            <a:ext cx="9896092" cy="6858000"/>
          </a:xfrm>
          <a:custGeom>
            <a:avLst/>
            <a:gdLst>
              <a:gd name="connsiteX0" fmla="*/ 9888718 w 9926425"/>
              <a:gd name="connsiteY0" fmla="*/ 6881567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88718 w 9926425"/>
              <a:gd name="connsiteY5" fmla="*/ 6881567 h 6919274"/>
              <a:gd name="connsiteX0" fmla="*/ 9851847 w 9926425"/>
              <a:gd name="connsiteY0" fmla="*/ 6837322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51847 w 9926425"/>
              <a:gd name="connsiteY5" fmla="*/ 6837322 h 6919274"/>
              <a:gd name="connsiteX0" fmla="*/ 9896092 w 9926425"/>
              <a:gd name="connsiteY0" fmla="*/ 6888941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96092 w 9926425"/>
              <a:gd name="connsiteY5" fmla="*/ 6888941 h 6919274"/>
              <a:gd name="connsiteX0" fmla="*/ 9896092 w 9896092"/>
              <a:gd name="connsiteY0" fmla="*/ 6888941 h 6888941"/>
              <a:gd name="connsiteX1" fmla="*/ 0 w 9896092"/>
              <a:gd name="connsiteY1" fmla="*/ 6881567 h 6888941"/>
              <a:gd name="connsiteX2" fmla="*/ 0 w 9896092"/>
              <a:gd name="connsiteY2" fmla="*/ 0 h 6888941"/>
              <a:gd name="connsiteX3" fmla="*/ 7362334 w 9896092"/>
              <a:gd name="connsiteY3" fmla="*/ 0 h 6888941"/>
              <a:gd name="connsiteX4" fmla="*/ 9889554 w 9896092"/>
              <a:gd name="connsiteY4" fmla="*/ 6860281 h 6888941"/>
              <a:gd name="connsiteX5" fmla="*/ 9896092 w 9896092"/>
              <a:gd name="connsiteY5" fmla="*/ 6888941 h 688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092" h="6888941">
                <a:moveTo>
                  <a:pt x="9896092" y="6888941"/>
                </a:moveTo>
                <a:lnTo>
                  <a:pt x="0" y="6881567"/>
                </a:lnTo>
                <a:lnTo>
                  <a:pt x="0" y="0"/>
                </a:lnTo>
                <a:lnTo>
                  <a:pt x="7362334" y="0"/>
                </a:lnTo>
                <a:lnTo>
                  <a:pt x="9889554" y="6860281"/>
                </a:lnTo>
                <a:lnTo>
                  <a:pt x="9896092" y="68889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5" name="Picture 14" descr="V&amp;A logo">
            <a:extLst>
              <a:ext uri="{FF2B5EF4-FFF2-40B4-BE49-F238E27FC236}">
                <a16:creationId xmlns:a16="http://schemas.microsoft.com/office/drawing/2014/main" id="{EFBB6ED0-E008-09BD-6437-AFE753E65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160" y="5239966"/>
            <a:ext cx="2319216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colour (tonal)">
    <p:bg>
      <p:bgPr>
        <a:solidFill>
          <a:schemeClr val="accent6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1121C3-9656-5BF1-DBB2-6739F517B1D3}"/>
              </a:ext>
            </a:extLst>
          </p:cNvPr>
          <p:cNvSpPr/>
          <p:nvPr userDrawn="1"/>
        </p:nvSpPr>
        <p:spPr>
          <a:xfrm>
            <a:off x="-18854" y="-9428"/>
            <a:ext cx="9896092" cy="6876000"/>
          </a:xfrm>
          <a:custGeom>
            <a:avLst/>
            <a:gdLst>
              <a:gd name="connsiteX0" fmla="*/ 9888718 w 9926425"/>
              <a:gd name="connsiteY0" fmla="*/ 6881567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88718 w 9926425"/>
              <a:gd name="connsiteY5" fmla="*/ 6881567 h 6919274"/>
              <a:gd name="connsiteX0" fmla="*/ 9851847 w 9926425"/>
              <a:gd name="connsiteY0" fmla="*/ 6837322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51847 w 9926425"/>
              <a:gd name="connsiteY5" fmla="*/ 6837322 h 6919274"/>
              <a:gd name="connsiteX0" fmla="*/ 9896092 w 9926425"/>
              <a:gd name="connsiteY0" fmla="*/ 6888941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96092 w 9926425"/>
              <a:gd name="connsiteY5" fmla="*/ 6888941 h 6919274"/>
              <a:gd name="connsiteX0" fmla="*/ 9896092 w 9896092"/>
              <a:gd name="connsiteY0" fmla="*/ 6888941 h 6888941"/>
              <a:gd name="connsiteX1" fmla="*/ 0 w 9896092"/>
              <a:gd name="connsiteY1" fmla="*/ 6881567 h 6888941"/>
              <a:gd name="connsiteX2" fmla="*/ 0 w 9896092"/>
              <a:gd name="connsiteY2" fmla="*/ 0 h 6888941"/>
              <a:gd name="connsiteX3" fmla="*/ 7362334 w 9896092"/>
              <a:gd name="connsiteY3" fmla="*/ 0 h 6888941"/>
              <a:gd name="connsiteX4" fmla="*/ 9889554 w 9896092"/>
              <a:gd name="connsiteY4" fmla="*/ 6860281 h 6888941"/>
              <a:gd name="connsiteX5" fmla="*/ 9896092 w 9896092"/>
              <a:gd name="connsiteY5" fmla="*/ 6888941 h 688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092" h="6888941">
                <a:moveTo>
                  <a:pt x="9896092" y="6888941"/>
                </a:moveTo>
                <a:lnTo>
                  <a:pt x="0" y="6881567"/>
                </a:lnTo>
                <a:lnTo>
                  <a:pt x="0" y="0"/>
                </a:lnTo>
                <a:lnTo>
                  <a:pt x="7362334" y="0"/>
                </a:lnTo>
                <a:lnTo>
                  <a:pt x="9889554" y="6860281"/>
                </a:lnTo>
                <a:lnTo>
                  <a:pt x="9896092" y="68889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V&amp;A logo">
            <a:extLst>
              <a:ext uri="{FF2B5EF4-FFF2-40B4-BE49-F238E27FC236}">
                <a16:creationId xmlns:a16="http://schemas.microsoft.com/office/drawing/2014/main" id="{A2E5E721-D8E0-7B1D-FF37-7EF56CD78E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24" y="5258705"/>
            <a:ext cx="2319216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62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 userDrawn="1">
          <p15:clr>
            <a:srgbClr val="FBAE40"/>
          </p15:clr>
        </p15:guide>
        <p15:guide id="2" pos="622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entered (tonal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2764800"/>
            <a:ext cx="10515600" cy="1324800"/>
          </a:xfrm>
        </p:spPr>
        <p:txBody>
          <a:bodyPr anchor="ctr" anchorCtr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9073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tonal)">
    <p:bg>
      <p:bgPr>
        <a:solidFill>
          <a:schemeClr val="accent6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1121C3-9656-5BF1-DBB2-6739F517B1D3}"/>
              </a:ext>
            </a:extLst>
          </p:cNvPr>
          <p:cNvSpPr/>
          <p:nvPr userDrawn="1"/>
        </p:nvSpPr>
        <p:spPr>
          <a:xfrm>
            <a:off x="0" y="0"/>
            <a:ext cx="9896092" cy="6858000"/>
          </a:xfrm>
          <a:custGeom>
            <a:avLst/>
            <a:gdLst>
              <a:gd name="connsiteX0" fmla="*/ 9888718 w 9926425"/>
              <a:gd name="connsiteY0" fmla="*/ 6881567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88718 w 9926425"/>
              <a:gd name="connsiteY5" fmla="*/ 6881567 h 6919274"/>
              <a:gd name="connsiteX0" fmla="*/ 9851847 w 9926425"/>
              <a:gd name="connsiteY0" fmla="*/ 6837322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51847 w 9926425"/>
              <a:gd name="connsiteY5" fmla="*/ 6837322 h 6919274"/>
              <a:gd name="connsiteX0" fmla="*/ 9896092 w 9926425"/>
              <a:gd name="connsiteY0" fmla="*/ 6888941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96092 w 9926425"/>
              <a:gd name="connsiteY5" fmla="*/ 6888941 h 6919274"/>
              <a:gd name="connsiteX0" fmla="*/ 9896092 w 9896092"/>
              <a:gd name="connsiteY0" fmla="*/ 6888941 h 6888941"/>
              <a:gd name="connsiteX1" fmla="*/ 0 w 9896092"/>
              <a:gd name="connsiteY1" fmla="*/ 6881567 h 6888941"/>
              <a:gd name="connsiteX2" fmla="*/ 0 w 9896092"/>
              <a:gd name="connsiteY2" fmla="*/ 0 h 6888941"/>
              <a:gd name="connsiteX3" fmla="*/ 7362334 w 9896092"/>
              <a:gd name="connsiteY3" fmla="*/ 0 h 6888941"/>
              <a:gd name="connsiteX4" fmla="*/ 9889554 w 9896092"/>
              <a:gd name="connsiteY4" fmla="*/ 6860281 h 6888941"/>
              <a:gd name="connsiteX5" fmla="*/ 9896092 w 9896092"/>
              <a:gd name="connsiteY5" fmla="*/ 6888941 h 688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092" h="6888941">
                <a:moveTo>
                  <a:pt x="9896092" y="6888941"/>
                </a:moveTo>
                <a:lnTo>
                  <a:pt x="0" y="6881567"/>
                </a:lnTo>
                <a:lnTo>
                  <a:pt x="0" y="0"/>
                </a:lnTo>
                <a:lnTo>
                  <a:pt x="7362334" y="0"/>
                </a:lnTo>
                <a:lnTo>
                  <a:pt x="9889554" y="6860281"/>
                </a:lnTo>
                <a:lnTo>
                  <a:pt x="9896092" y="68889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V&amp;A logo">
            <a:extLst>
              <a:ext uri="{FF2B5EF4-FFF2-40B4-BE49-F238E27FC236}">
                <a16:creationId xmlns:a16="http://schemas.microsoft.com/office/drawing/2014/main" id="{A2E5E721-D8E0-7B1D-FF37-7EF56CD78E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24" y="5258705"/>
            <a:ext cx="2319216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8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colour contrast (brigh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1121C3-9656-5BF1-DBB2-6739F517B1D3}"/>
              </a:ext>
            </a:extLst>
          </p:cNvPr>
          <p:cNvSpPr/>
          <p:nvPr userDrawn="1"/>
        </p:nvSpPr>
        <p:spPr>
          <a:xfrm>
            <a:off x="-18854" y="-9428"/>
            <a:ext cx="9896092" cy="6876000"/>
          </a:xfrm>
          <a:custGeom>
            <a:avLst/>
            <a:gdLst>
              <a:gd name="connsiteX0" fmla="*/ 9888718 w 9926425"/>
              <a:gd name="connsiteY0" fmla="*/ 6881567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88718 w 9926425"/>
              <a:gd name="connsiteY5" fmla="*/ 6881567 h 6919274"/>
              <a:gd name="connsiteX0" fmla="*/ 9851847 w 9926425"/>
              <a:gd name="connsiteY0" fmla="*/ 6837322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51847 w 9926425"/>
              <a:gd name="connsiteY5" fmla="*/ 6837322 h 6919274"/>
              <a:gd name="connsiteX0" fmla="*/ 9896092 w 9926425"/>
              <a:gd name="connsiteY0" fmla="*/ 6888941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96092 w 9926425"/>
              <a:gd name="connsiteY5" fmla="*/ 6888941 h 6919274"/>
              <a:gd name="connsiteX0" fmla="*/ 9896092 w 9896092"/>
              <a:gd name="connsiteY0" fmla="*/ 6888941 h 6888941"/>
              <a:gd name="connsiteX1" fmla="*/ 0 w 9896092"/>
              <a:gd name="connsiteY1" fmla="*/ 6881567 h 6888941"/>
              <a:gd name="connsiteX2" fmla="*/ 0 w 9896092"/>
              <a:gd name="connsiteY2" fmla="*/ 0 h 6888941"/>
              <a:gd name="connsiteX3" fmla="*/ 7362334 w 9896092"/>
              <a:gd name="connsiteY3" fmla="*/ 0 h 6888941"/>
              <a:gd name="connsiteX4" fmla="*/ 9889554 w 9896092"/>
              <a:gd name="connsiteY4" fmla="*/ 6860281 h 6888941"/>
              <a:gd name="connsiteX5" fmla="*/ 9896092 w 9896092"/>
              <a:gd name="connsiteY5" fmla="*/ 6888941 h 688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092" h="6888941">
                <a:moveTo>
                  <a:pt x="9896092" y="6888941"/>
                </a:moveTo>
                <a:lnTo>
                  <a:pt x="0" y="6881567"/>
                </a:lnTo>
                <a:lnTo>
                  <a:pt x="0" y="0"/>
                </a:lnTo>
                <a:lnTo>
                  <a:pt x="7362334" y="0"/>
                </a:lnTo>
                <a:lnTo>
                  <a:pt x="9889554" y="6860281"/>
                </a:lnTo>
                <a:lnTo>
                  <a:pt x="9896092" y="68889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V&amp;A logo">
            <a:extLst>
              <a:ext uri="{FF2B5EF4-FFF2-40B4-BE49-F238E27FC236}">
                <a16:creationId xmlns:a16="http://schemas.microsoft.com/office/drawing/2014/main" id="{A2E5E721-D8E0-7B1D-FF37-7EF56CD78E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24" y="5258705"/>
            <a:ext cx="2319216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 userDrawn="1">
          <p15:clr>
            <a:srgbClr val="FBAE40"/>
          </p15:clr>
        </p15:guide>
        <p15:guide id="2" pos="622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entered (brigh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2764800"/>
            <a:ext cx="10515600" cy="1324800"/>
          </a:xfrm>
        </p:spPr>
        <p:txBody>
          <a:bodyPr anchor="ctr" anchorCtr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221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6AF7-8597-0948-3567-3F25A3E5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3600"/>
            <a:ext cx="10515600" cy="13248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CCD1218-3411-C970-2553-62A79C31CF9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773238"/>
            <a:ext cx="10515600" cy="4427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6216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bright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1121C3-9656-5BF1-DBB2-6739F517B1D3}"/>
              </a:ext>
            </a:extLst>
          </p:cNvPr>
          <p:cNvSpPr/>
          <p:nvPr userDrawn="1"/>
        </p:nvSpPr>
        <p:spPr>
          <a:xfrm>
            <a:off x="0" y="0"/>
            <a:ext cx="9896092" cy="6858000"/>
          </a:xfrm>
          <a:custGeom>
            <a:avLst/>
            <a:gdLst>
              <a:gd name="connsiteX0" fmla="*/ 9888718 w 9926425"/>
              <a:gd name="connsiteY0" fmla="*/ 6881567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88718 w 9926425"/>
              <a:gd name="connsiteY5" fmla="*/ 6881567 h 6919274"/>
              <a:gd name="connsiteX0" fmla="*/ 9851847 w 9926425"/>
              <a:gd name="connsiteY0" fmla="*/ 6837322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51847 w 9926425"/>
              <a:gd name="connsiteY5" fmla="*/ 6837322 h 6919274"/>
              <a:gd name="connsiteX0" fmla="*/ 9896092 w 9926425"/>
              <a:gd name="connsiteY0" fmla="*/ 6888941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96092 w 9926425"/>
              <a:gd name="connsiteY5" fmla="*/ 6888941 h 6919274"/>
              <a:gd name="connsiteX0" fmla="*/ 9896092 w 9896092"/>
              <a:gd name="connsiteY0" fmla="*/ 6888941 h 6888941"/>
              <a:gd name="connsiteX1" fmla="*/ 0 w 9896092"/>
              <a:gd name="connsiteY1" fmla="*/ 6881567 h 6888941"/>
              <a:gd name="connsiteX2" fmla="*/ 0 w 9896092"/>
              <a:gd name="connsiteY2" fmla="*/ 0 h 6888941"/>
              <a:gd name="connsiteX3" fmla="*/ 7362334 w 9896092"/>
              <a:gd name="connsiteY3" fmla="*/ 0 h 6888941"/>
              <a:gd name="connsiteX4" fmla="*/ 9889554 w 9896092"/>
              <a:gd name="connsiteY4" fmla="*/ 6860281 h 6888941"/>
              <a:gd name="connsiteX5" fmla="*/ 9896092 w 9896092"/>
              <a:gd name="connsiteY5" fmla="*/ 6888941 h 688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092" h="6888941">
                <a:moveTo>
                  <a:pt x="9896092" y="6888941"/>
                </a:moveTo>
                <a:lnTo>
                  <a:pt x="0" y="6881567"/>
                </a:lnTo>
                <a:lnTo>
                  <a:pt x="0" y="0"/>
                </a:lnTo>
                <a:lnTo>
                  <a:pt x="7362334" y="0"/>
                </a:lnTo>
                <a:lnTo>
                  <a:pt x="9889554" y="6860281"/>
                </a:lnTo>
                <a:lnTo>
                  <a:pt x="9896092" y="68889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V&amp;A logo">
            <a:extLst>
              <a:ext uri="{FF2B5EF4-FFF2-40B4-BE49-F238E27FC236}">
                <a16:creationId xmlns:a16="http://schemas.microsoft.com/office/drawing/2014/main" id="{A2E5E721-D8E0-7B1D-FF37-7EF56CD78E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24" y="5258705"/>
            <a:ext cx="2319216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2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colour contrast (sombr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1121C3-9656-5BF1-DBB2-6739F517B1D3}"/>
              </a:ext>
            </a:extLst>
          </p:cNvPr>
          <p:cNvSpPr/>
          <p:nvPr userDrawn="1"/>
        </p:nvSpPr>
        <p:spPr>
          <a:xfrm>
            <a:off x="-18854" y="-9428"/>
            <a:ext cx="9896092" cy="6876000"/>
          </a:xfrm>
          <a:custGeom>
            <a:avLst/>
            <a:gdLst>
              <a:gd name="connsiteX0" fmla="*/ 9888718 w 9926425"/>
              <a:gd name="connsiteY0" fmla="*/ 6881567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88718 w 9926425"/>
              <a:gd name="connsiteY5" fmla="*/ 6881567 h 6919274"/>
              <a:gd name="connsiteX0" fmla="*/ 9851847 w 9926425"/>
              <a:gd name="connsiteY0" fmla="*/ 6837322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51847 w 9926425"/>
              <a:gd name="connsiteY5" fmla="*/ 6837322 h 6919274"/>
              <a:gd name="connsiteX0" fmla="*/ 9896092 w 9926425"/>
              <a:gd name="connsiteY0" fmla="*/ 6888941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96092 w 9926425"/>
              <a:gd name="connsiteY5" fmla="*/ 6888941 h 6919274"/>
              <a:gd name="connsiteX0" fmla="*/ 9896092 w 9896092"/>
              <a:gd name="connsiteY0" fmla="*/ 6888941 h 6888941"/>
              <a:gd name="connsiteX1" fmla="*/ 0 w 9896092"/>
              <a:gd name="connsiteY1" fmla="*/ 6881567 h 6888941"/>
              <a:gd name="connsiteX2" fmla="*/ 0 w 9896092"/>
              <a:gd name="connsiteY2" fmla="*/ 0 h 6888941"/>
              <a:gd name="connsiteX3" fmla="*/ 7362334 w 9896092"/>
              <a:gd name="connsiteY3" fmla="*/ 0 h 6888941"/>
              <a:gd name="connsiteX4" fmla="*/ 9889554 w 9896092"/>
              <a:gd name="connsiteY4" fmla="*/ 6860281 h 6888941"/>
              <a:gd name="connsiteX5" fmla="*/ 9896092 w 9896092"/>
              <a:gd name="connsiteY5" fmla="*/ 6888941 h 688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092" h="6888941">
                <a:moveTo>
                  <a:pt x="9896092" y="6888941"/>
                </a:moveTo>
                <a:lnTo>
                  <a:pt x="0" y="6881567"/>
                </a:lnTo>
                <a:lnTo>
                  <a:pt x="0" y="0"/>
                </a:lnTo>
                <a:lnTo>
                  <a:pt x="7362334" y="0"/>
                </a:lnTo>
                <a:lnTo>
                  <a:pt x="9889554" y="6860281"/>
                </a:lnTo>
                <a:lnTo>
                  <a:pt x="9896092" y="68889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 descr="V&amp;A logo">
            <a:extLst>
              <a:ext uri="{FF2B5EF4-FFF2-40B4-BE49-F238E27FC236}">
                <a16:creationId xmlns:a16="http://schemas.microsoft.com/office/drawing/2014/main" id="{A2E5E721-D8E0-7B1D-FF37-7EF56CD78E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24" y="5258705"/>
            <a:ext cx="2319216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 userDrawn="1">
          <p15:clr>
            <a:srgbClr val="FBAE40"/>
          </p15:clr>
        </p15:guide>
        <p15:guide id="2" pos="622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entered (sombr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2764800"/>
            <a:ext cx="10515600" cy="1324800"/>
          </a:xfrm>
        </p:spPr>
        <p:txBody>
          <a:bodyPr anchor="ctr" anchorCtr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966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sombr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1121C3-9656-5BF1-DBB2-6739F517B1D3}"/>
              </a:ext>
            </a:extLst>
          </p:cNvPr>
          <p:cNvSpPr/>
          <p:nvPr userDrawn="1"/>
        </p:nvSpPr>
        <p:spPr>
          <a:xfrm>
            <a:off x="0" y="0"/>
            <a:ext cx="9896092" cy="6858000"/>
          </a:xfrm>
          <a:custGeom>
            <a:avLst/>
            <a:gdLst>
              <a:gd name="connsiteX0" fmla="*/ 9888718 w 9926425"/>
              <a:gd name="connsiteY0" fmla="*/ 6881567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88718 w 9926425"/>
              <a:gd name="connsiteY5" fmla="*/ 6881567 h 6919274"/>
              <a:gd name="connsiteX0" fmla="*/ 9851847 w 9926425"/>
              <a:gd name="connsiteY0" fmla="*/ 6837322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51847 w 9926425"/>
              <a:gd name="connsiteY5" fmla="*/ 6837322 h 6919274"/>
              <a:gd name="connsiteX0" fmla="*/ 9896092 w 9926425"/>
              <a:gd name="connsiteY0" fmla="*/ 6888941 h 6919274"/>
              <a:gd name="connsiteX1" fmla="*/ 0 w 9926425"/>
              <a:gd name="connsiteY1" fmla="*/ 6881567 h 6919274"/>
              <a:gd name="connsiteX2" fmla="*/ 0 w 9926425"/>
              <a:gd name="connsiteY2" fmla="*/ 0 h 6919274"/>
              <a:gd name="connsiteX3" fmla="*/ 7362334 w 9926425"/>
              <a:gd name="connsiteY3" fmla="*/ 0 h 6919274"/>
              <a:gd name="connsiteX4" fmla="*/ 9926425 w 9926425"/>
              <a:gd name="connsiteY4" fmla="*/ 6919274 h 6919274"/>
              <a:gd name="connsiteX5" fmla="*/ 9896092 w 9926425"/>
              <a:gd name="connsiteY5" fmla="*/ 6888941 h 6919274"/>
              <a:gd name="connsiteX0" fmla="*/ 9896092 w 9896092"/>
              <a:gd name="connsiteY0" fmla="*/ 6888941 h 6888941"/>
              <a:gd name="connsiteX1" fmla="*/ 0 w 9896092"/>
              <a:gd name="connsiteY1" fmla="*/ 6881567 h 6888941"/>
              <a:gd name="connsiteX2" fmla="*/ 0 w 9896092"/>
              <a:gd name="connsiteY2" fmla="*/ 0 h 6888941"/>
              <a:gd name="connsiteX3" fmla="*/ 7362334 w 9896092"/>
              <a:gd name="connsiteY3" fmla="*/ 0 h 6888941"/>
              <a:gd name="connsiteX4" fmla="*/ 9889554 w 9896092"/>
              <a:gd name="connsiteY4" fmla="*/ 6860281 h 6888941"/>
              <a:gd name="connsiteX5" fmla="*/ 9896092 w 9896092"/>
              <a:gd name="connsiteY5" fmla="*/ 6888941 h 688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092" h="6888941">
                <a:moveTo>
                  <a:pt x="9896092" y="6888941"/>
                </a:moveTo>
                <a:lnTo>
                  <a:pt x="0" y="6881567"/>
                </a:lnTo>
                <a:lnTo>
                  <a:pt x="0" y="0"/>
                </a:lnTo>
                <a:lnTo>
                  <a:pt x="7362334" y="0"/>
                </a:lnTo>
                <a:lnTo>
                  <a:pt x="9889554" y="6860281"/>
                </a:lnTo>
                <a:lnTo>
                  <a:pt x="9896092" y="68889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234FA-3CB1-A7C2-B231-12E5D5F09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00" y="270000"/>
            <a:ext cx="7086475" cy="13248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V&amp;A logo">
            <a:extLst>
              <a:ext uri="{FF2B5EF4-FFF2-40B4-BE49-F238E27FC236}">
                <a16:creationId xmlns:a16="http://schemas.microsoft.com/office/drawing/2014/main" id="{A2E5E721-D8E0-7B1D-FF37-7EF56CD78E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24" y="5258705"/>
            <a:ext cx="2319216" cy="1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94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ood for shap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6AF7-8597-0948-3567-3F25A3E5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3600"/>
            <a:ext cx="10515600" cy="132480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796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F002C2-37F7-C4AB-2062-B84AB21CF425}"/>
              </a:ext>
            </a:extLst>
          </p:cNvPr>
          <p:cNvSpPr/>
          <p:nvPr userDrawn="1"/>
        </p:nvSpPr>
        <p:spPr>
          <a:xfrm>
            <a:off x="7356475" y="0"/>
            <a:ext cx="4837814" cy="6847367"/>
          </a:xfrm>
          <a:custGeom>
            <a:avLst/>
            <a:gdLst>
              <a:gd name="connsiteX0" fmla="*/ 0 w 4837814"/>
              <a:gd name="connsiteY0" fmla="*/ 0 h 6879265"/>
              <a:gd name="connsiteX1" fmla="*/ 4837814 w 4837814"/>
              <a:gd name="connsiteY1" fmla="*/ 0 h 6879265"/>
              <a:gd name="connsiteX2" fmla="*/ 4837814 w 4837814"/>
              <a:gd name="connsiteY2" fmla="*/ 6879265 h 6879265"/>
              <a:gd name="connsiteX3" fmla="*/ 2541181 w 4837814"/>
              <a:gd name="connsiteY3" fmla="*/ 6879265 h 6879265"/>
              <a:gd name="connsiteX4" fmla="*/ 0 w 4837814"/>
              <a:gd name="connsiteY4" fmla="*/ 0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7814" h="6879265">
                <a:moveTo>
                  <a:pt x="0" y="0"/>
                </a:moveTo>
                <a:lnTo>
                  <a:pt x="4837814" y="0"/>
                </a:lnTo>
                <a:lnTo>
                  <a:pt x="4837814" y="6879265"/>
                </a:lnTo>
                <a:lnTo>
                  <a:pt x="2541181" y="68792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CC8748-12F6-ADBF-E24D-F58117D0854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5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 userDrawn="1">
          <p15:clr>
            <a:srgbClr val="FBAE40"/>
          </p15:clr>
        </p15:guide>
        <p15:guide id="2" pos="62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F002C2-37F7-C4AB-2062-B84AB21CF425}"/>
              </a:ext>
            </a:extLst>
          </p:cNvPr>
          <p:cNvSpPr/>
          <p:nvPr userDrawn="1"/>
        </p:nvSpPr>
        <p:spPr>
          <a:xfrm>
            <a:off x="7356475" y="0"/>
            <a:ext cx="4837814" cy="6847367"/>
          </a:xfrm>
          <a:custGeom>
            <a:avLst/>
            <a:gdLst>
              <a:gd name="connsiteX0" fmla="*/ 0 w 4837814"/>
              <a:gd name="connsiteY0" fmla="*/ 0 h 6879265"/>
              <a:gd name="connsiteX1" fmla="*/ 4837814 w 4837814"/>
              <a:gd name="connsiteY1" fmla="*/ 0 h 6879265"/>
              <a:gd name="connsiteX2" fmla="*/ 4837814 w 4837814"/>
              <a:gd name="connsiteY2" fmla="*/ 6879265 h 6879265"/>
              <a:gd name="connsiteX3" fmla="*/ 2541181 w 4837814"/>
              <a:gd name="connsiteY3" fmla="*/ 6879265 h 6879265"/>
              <a:gd name="connsiteX4" fmla="*/ 0 w 4837814"/>
              <a:gd name="connsiteY4" fmla="*/ 0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7814" h="6879265">
                <a:moveTo>
                  <a:pt x="0" y="0"/>
                </a:moveTo>
                <a:lnTo>
                  <a:pt x="4837814" y="0"/>
                </a:lnTo>
                <a:lnTo>
                  <a:pt x="4837814" y="6879265"/>
                </a:lnTo>
                <a:lnTo>
                  <a:pt x="2541181" y="68792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10F9AB-9A98-B08E-0B2D-CD7F7F1BF4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42600" y="10633"/>
            <a:ext cx="10306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standard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F002C2-37F7-C4AB-2062-B84AB21CF425}"/>
              </a:ext>
            </a:extLst>
          </p:cNvPr>
          <p:cNvSpPr/>
          <p:nvPr userDrawn="1"/>
        </p:nvSpPr>
        <p:spPr>
          <a:xfrm>
            <a:off x="7356475" y="0"/>
            <a:ext cx="4837814" cy="6847367"/>
          </a:xfrm>
          <a:custGeom>
            <a:avLst/>
            <a:gdLst>
              <a:gd name="connsiteX0" fmla="*/ 0 w 4837814"/>
              <a:gd name="connsiteY0" fmla="*/ 0 h 6879265"/>
              <a:gd name="connsiteX1" fmla="*/ 4837814 w 4837814"/>
              <a:gd name="connsiteY1" fmla="*/ 0 h 6879265"/>
              <a:gd name="connsiteX2" fmla="*/ 4837814 w 4837814"/>
              <a:gd name="connsiteY2" fmla="*/ 6879265 h 6879265"/>
              <a:gd name="connsiteX3" fmla="*/ 2541181 w 4837814"/>
              <a:gd name="connsiteY3" fmla="*/ 6879265 h 6879265"/>
              <a:gd name="connsiteX4" fmla="*/ 0 w 4837814"/>
              <a:gd name="connsiteY4" fmla="*/ 0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7814" h="6879265">
                <a:moveTo>
                  <a:pt x="0" y="0"/>
                </a:moveTo>
                <a:lnTo>
                  <a:pt x="4837814" y="0"/>
                </a:lnTo>
                <a:lnTo>
                  <a:pt x="4837814" y="6879265"/>
                </a:lnTo>
                <a:lnTo>
                  <a:pt x="2541181" y="68792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10F9AB-9A98-B08E-0B2D-CD7F7F1BF4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687600" y="0"/>
            <a:ext cx="4816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64C92-FD29-75EC-634A-112584B730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2350" y="5721350"/>
            <a:ext cx="2905125" cy="938213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0" indent="0">
              <a:lnSpc>
                <a:spcPct val="100000"/>
              </a:lnSpc>
              <a:buNone/>
              <a:defRPr sz="16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3515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1912" userDrawn="1">
          <p15:clr>
            <a:srgbClr val="FBAE40"/>
          </p15:clr>
        </p15:guide>
        <p15:guide id="3" pos="57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wid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F002C2-37F7-C4AB-2062-B84AB21CF425}"/>
              </a:ext>
            </a:extLst>
          </p:cNvPr>
          <p:cNvSpPr/>
          <p:nvPr userDrawn="1"/>
        </p:nvSpPr>
        <p:spPr>
          <a:xfrm>
            <a:off x="7356475" y="0"/>
            <a:ext cx="4837814" cy="6847367"/>
          </a:xfrm>
          <a:custGeom>
            <a:avLst/>
            <a:gdLst>
              <a:gd name="connsiteX0" fmla="*/ 0 w 4837814"/>
              <a:gd name="connsiteY0" fmla="*/ 0 h 6879265"/>
              <a:gd name="connsiteX1" fmla="*/ 4837814 w 4837814"/>
              <a:gd name="connsiteY1" fmla="*/ 0 h 6879265"/>
              <a:gd name="connsiteX2" fmla="*/ 4837814 w 4837814"/>
              <a:gd name="connsiteY2" fmla="*/ 6879265 h 6879265"/>
              <a:gd name="connsiteX3" fmla="*/ 2541181 w 4837814"/>
              <a:gd name="connsiteY3" fmla="*/ 6879265 h 6879265"/>
              <a:gd name="connsiteX4" fmla="*/ 0 w 4837814"/>
              <a:gd name="connsiteY4" fmla="*/ 0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7814" h="6879265">
                <a:moveTo>
                  <a:pt x="0" y="0"/>
                </a:moveTo>
                <a:lnTo>
                  <a:pt x="4837814" y="0"/>
                </a:lnTo>
                <a:lnTo>
                  <a:pt x="4837814" y="6879265"/>
                </a:lnTo>
                <a:lnTo>
                  <a:pt x="2541181" y="68792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10F9AB-9A98-B08E-0B2D-CD7F7F1BF4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814638" y="0"/>
            <a:ext cx="6562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AE3F06C-20FD-75F0-8D44-733C14FB8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6275" y="5038726"/>
            <a:ext cx="2435225" cy="1620838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0" indent="0">
              <a:lnSpc>
                <a:spcPct val="100000"/>
              </a:lnSpc>
              <a:buNone/>
              <a:defRPr sz="16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673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8" userDrawn="1">
          <p15:clr>
            <a:srgbClr val="FBAE40"/>
          </p15:clr>
        </p15:guide>
        <p15:guide id="3" pos="19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 hand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10F9AB-9A98-B08E-0B2D-CD7F7F1BF4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88" y="0"/>
            <a:ext cx="575151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A100997-744B-A0A3-280E-3E9A52014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3912" y="5721350"/>
            <a:ext cx="2905125" cy="938213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0" indent="0">
              <a:lnSpc>
                <a:spcPct val="100000"/>
              </a:lnSpc>
              <a:buNone/>
              <a:defRPr sz="16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2144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8" userDrawn="1">
          <p15:clr>
            <a:srgbClr val="FBAE40"/>
          </p15:clr>
        </p15:guide>
        <p15:guide id="3" pos="19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94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57A4C-771C-D96F-5210-6A2FB0C9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4361-57CB-FFAD-2BE5-B0E26B5C7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3238"/>
            <a:ext cx="10515600" cy="442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3799A-AA9F-5B3A-2737-E387FD2D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7EF2-2800-42D6-BE0B-E9B650A4F515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2FCC0-C73C-807E-9C2D-68D9F7E18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994F6-7994-DC28-3A7C-C2BECDB3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63DA-D5BA-415C-8ACD-C4BC602F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7" r:id="rId4"/>
    <p:sldLayoutId id="2147483698" r:id="rId5"/>
    <p:sldLayoutId id="2147483677" r:id="rId6"/>
    <p:sldLayoutId id="2147483675" r:id="rId7"/>
    <p:sldLayoutId id="2147483676" r:id="rId8"/>
    <p:sldLayoutId id="2147483655" r:id="rId9"/>
    <p:sldLayoutId id="21474837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57A4C-771C-D96F-5210-6A2FB0C9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4361-57CB-FFAD-2BE5-B0E26B5C7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3238"/>
            <a:ext cx="10515600" cy="442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3799A-AA9F-5B3A-2737-E387FD2D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7EF2-2800-42D6-BE0B-E9B650A4F515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2FCC0-C73C-807E-9C2D-68D9F7E18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994F6-7994-DC28-3A7C-C2BECDB3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63DA-D5BA-415C-8ACD-C4BC602F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82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71" r:id="rId3"/>
    <p:sldLayoutId id="21474837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57A4C-771C-D96F-5210-6A2FB0C9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4361-57CB-FFAD-2BE5-B0E26B5C7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3238"/>
            <a:ext cx="10515600" cy="442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3799A-AA9F-5B3A-2737-E387FD2D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7EF2-2800-42D6-BE0B-E9B650A4F515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2FCC0-C73C-807E-9C2D-68D9F7E18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994F6-7994-DC28-3A7C-C2BECDB3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63DA-D5BA-415C-8ACD-C4BC602F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2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57A4C-771C-D96F-5210-6A2FB0C9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4361-57CB-FFAD-2BE5-B0E26B5C7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3238"/>
            <a:ext cx="10515600" cy="442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3799A-AA9F-5B3A-2737-E387FD2D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7EF2-2800-42D6-BE0B-E9B650A4F515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2FCC0-C73C-807E-9C2D-68D9F7E18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994F6-7994-DC28-3A7C-C2BECDB3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63DA-D5BA-415C-8ACD-C4BC602F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1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9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57A4C-771C-D96F-5210-6A2FB0C9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4361-57CB-FFAD-2BE5-B0E26B5C7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3238"/>
            <a:ext cx="10515600" cy="442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3799A-AA9F-5B3A-2737-E387FD2D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7EF2-2800-42D6-BE0B-E9B650A4F515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2FCC0-C73C-807E-9C2D-68D9F7E18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994F6-7994-DC28-3A7C-C2BECDB3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63DA-D5BA-415C-8ACD-C4BC602F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4" r:id="rId2"/>
    <p:sldLayoutId id="21474837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150000"/>
        </a:lnSpc>
        <a:spcBef>
          <a:spcPts val="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6.jpe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21" Type="http://schemas.openxmlformats.org/officeDocument/2006/relationships/image" Target="../media/image18.jpg"/><Relationship Id="rId34" Type="http://schemas.openxmlformats.org/officeDocument/2006/relationships/image" Target="../media/image30.png"/><Relationship Id="rId42" Type="http://schemas.openxmlformats.org/officeDocument/2006/relationships/image" Target="../media/image38.jp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6" Type="http://schemas.openxmlformats.org/officeDocument/2006/relationships/image" Target="../media/image14.jpg"/><Relationship Id="rId20" Type="http://schemas.microsoft.com/office/2007/relationships/hdphoto" Target="../media/hdphoto5.wdp"/><Relationship Id="rId29" Type="http://schemas.openxmlformats.org/officeDocument/2006/relationships/image" Target="../media/image25.jpg"/><Relationship Id="rId41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jp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jpg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23" Type="http://schemas.openxmlformats.org/officeDocument/2006/relationships/image" Target="../media/image20.png"/><Relationship Id="rId28" Type="http://schemas.openxmlformats.org/officeDocument/2006/relationships/image" Target="../media/image24.jpg"/><Relationship Id="rId36" Type="http://schemas.openxmlformats.org/officeDocument/2006/relationships/image" Target="../media/image32.png"/><Relationship Id="rId10" Type="http://schemas.openxmlformats.org/officeDocument/2006/relationships/image" Target="../media/image9.jpg"/><Relationship Id="rId19" Type="http://schemas.openxmlformats.org/officeDocument/2006/relationships/image" Target="../media/image17.png"/><Relationship Id="rId31" Type="http://schemas.openxmlformats.org/officeDocument/2006/relationships/image" Target="../media/image27.jpg"/><Relationship Id="rId44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3.jpg"/><Relationship Id="rId30" Type="http://schemas.openxmlformats.org/officeDocument/2006/relationships/image" Target="../media/image26.gif"/><Relationship Id="rId35" Type="http://schemas.openxmlformats.org/officeDocument/2006/relationships/image" Target="../media/image31.jpg"/><Relationship Id="rId43" Type="http://schemas.openxmlformats.org/officeDocument/2006/relationships/image" Target="../media/image39.png"/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microsoft.com/office/2007/relationships/hdphoto" Target="../media/hdphoto6.wdp"/><Relationship Id="rId33" Type="http://schemas.openxmlformats.org/officeDocument/2006/relationships/image" Target="../media/image29.png"/><Relationship Id="rId38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65BC-0774-C55E-A52D-A5CD4C340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Building Sustainable Research Partnerships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All Island Research Culture Network 2025 Conference</a:t>
            </a:r>
            <a:br>
              <a:rPr lang="en-GB" dirty="0"/>
            </a:b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4A6BD-F651-F2B0-FC9E-E310C4FCA760}"/>
              </a:ext>
            </a:extLst>
          </p:cNvPr>
          <p:cNvSpPr txBox="1"/>
          <p:nvPr/>
        </p:nvSpPr>
        <p:spPr>
          <a:xfrm>
            <a:off x="270000" y="4109012"/>
            <a:ext cx="6366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Dr Oliver Cox (Head of Academic Partnerships, V&amp;A and Director of Collaborative Doctoral Partnership Consortium)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7E6D-37D6-DAE1-2ACF-8D259F05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The view from the middle…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EEF7A-9D2E-CDDA-510C-CED3D7DAC08D}"/>
              </a:ext>
            </a:extLst>
          </p:cNvPr>
          <p:cNvSpPr txBox="1"/>
          <p:nvPr/>
        </p:nvSpPr>
        <p:spPr>
          <a:xfrm>
            <a:off x="1180557" y="1546143"/>
            <a:ext cx="614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ea typeface="FoundrySterling-Book" charset="0"/>
                <a:cs typeface="FoundrySterling-Book" charset="0"/>
              </a:rPr>
              <a:t>Period/Site Specific Expertise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21777-7FDE-C25C-A195-E1F154D30EA3}"/>
              </a:ext>
            </a:extLst>
          </p:cNvPr>
          <p:cNvSpPr txBox="1"/>
          <p:nvPr/>
        </p:nvSpPr>
        <p:spPr>
          <a:xfrm>
            <a:off x="7556844" y="1598572"/>
            <a:ext cx="500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ea typeface="FoundrySterling-Book" charset="0"/>
                <a:cs typeface="FoundrySterling-Book" charset="0"/>
              </a:rPr>
              <a:t>Methodological Insights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894B14-3949-41D6-0760-2FC2FD69A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165939"/>
              </p:ext>
            </p:extLst>
          </p:nvPr>
        </p:nvGraphicFramePr>
        <p:xfrm>
          <a:off x="2891554" y="2291731"/>
          <a:ext cx="6408892" cy="408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9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515F3-4E3F-AE55-03D8-4B279775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2756-6B70-8736-829D-2D2E15C9D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Crafting the Scaffolding</a:t>
            </a:r>
          </a:p>
        </p:txBody>
      </p:sp>
    </p:spTree>
    <p:extLst>
      <p:ext uri="{BB962C8B-B14F-4D97-AF65-F5344CB8AC3E}">
        <p14:creationId xmlns:p14="http://schemas.microsoft.com/office/powerpoint/2010/main" val="154134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uple of men standing on a brick bridge&#10;&#10;AI-generated content may be incorrect.">
            <a:extLst>
              <a:ext uri="{FF2B5EF4-FFF2-40B4-BE49-F238E27FC236}">
                <a16:creationId xmlns:a16="http://schemas.microsoft.com/office/drawing/2014/main" id="{AAAA51BD-35B9-B92A-DA8F-F683D8093B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r="162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41A5-6340-4FFD-E688-43E50A6FCF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099859"/>
            <a:ext cx="5751512" cy="1006996"/>
          </a:xfrm>
        </p:spPr>
        <p:txBody>
          <a:bodyPr/>
          <a:lstStyle/>
          <a:p>
            <a:r>
              <a:rPr lang="en-GB" sz="110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+mj-lt"/>
              </a:rPr>
              <a:t>Testing the strength of Colonel Scott's 'newly invented' cement, for the Museum of Construction (albumen print, 9 July 1861) [</a:t>
            </a:r>
            <a:r>
              <a:rPr lang="en-GB" sz="11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+mj-lt"/>
              </a:rPr>
              <a:t>E.1082-1989]</a:t>
            </a:r>
            <a:endParaRPr lang="en-GB" sz="1100" i="0" dirty="0">
              <a:solidFill>
                <a:schemeClr val="bg1"/>
              </a:solidFill>
              <a:effectLst/>
              <a:highlight>
                <a:srgbClr val="000000"/>
              </a:highlight>
              <a:latin typeface="+mj-lt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8B2E0-D808-A6B3-89AF-B2F87401A67C}"/>
              </a:ext>
            </a:extLst>
          </p:cNvPr>
          <p:cNvSpPr txBox="1"/>
          <p:nvPr/>
        </p:nvSpPr>
        <p:spPr>
          <a:xfrm>
            <a:off x="6145674" y="1451535"/>
            <a:ext cx="609985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>
                <a:solidFill>
                  <a:srgbClr val="343434"/>
                </a:solidFill>
                <a:effectLst/>
              </a:rPr>
              <a:t>Masons, when they start upon a building,</a:t>
            </a:r>
            <a:br>
              <a:rPr lang="en-GB" sz="2000" b="0" i="0" dirty="0">
                <a:solidFill>
                  <a:srgbClr val="343434"/>
                </a:solidFill>
                <a:effectLst/>
              </a:rPr>
            </a:br>
            <a:r>
              <a:rPr lang="en-GB" sz="2000" b="0" i="0" dirty="0">
                <a:solidFill>
                  <a:srgbClr val="343434"/>
                </a:solidFill>
                <a:effectLst/>
              </a:rPr>
              <a:t>Are careful to test out the scaffolding;</a:t>
            </a:r>
          </a:p>
          <a:p>
            <a:r>
              <a:rPr lang="en-GB" sz="2000" b="0" i="0" dirty="0">
                <a:solidFill>
                  <a:srgbClr val="343434"/>
                </a:solidFill>
                <a:effectLst/>
              </a:rPr>
              <a:t>Make sure that planks won’t slip at busy points,</a:t>
            </a:r>
            <a:br>
              <a:rPr lang="en-GB" sz="2000" b="0" i="0" dirty="0">
                <a:solidFill>
                  <a:srgbClr val="343434"/>
                </a:solidFill>
                <a:effectLst/>
              </a:rPr>
            </a:br>
            <a:r>
              <a:rPr lang="en-GB" sz="2000" b="0" i="0" dirty="0">
                <a:solidFill>
                  <a:srgbClr val="343434"/>
                </a:solidFill>
                <a:effectLst/>
              </a:rPr>
              <a:t>Secure all ladders, tighten bolted joints.</a:t>
            </a:r>
          </a:p>
          <a:p>
            <a:r>
              <a:rPr lang="en-GB" sz="2000" b="0" i="0" dirty="0">
                <a:solidFill>
                  <a:srgbClr val="343434"/>
                </a:solidFill>
                <a:effectLst/>
              </a:rPr>
              <a:t>And yet all this comes down when the job’s done</a:t>
            </a:r>
            <a:br>
              <a:rPr lang="en-GB" sz="2000" b="0" i="0" dirty="0">
                <a:solidFill>
                  <a:srgbClr val="343434"/>
                </a:solidFill>
                <a:effectLst/>
              </a:rPr>
            </a:br>
            <a:r>
              <a:rPr lang="en-GB" sz="2000" b="0" i="0" dirty="0">
                <a:solidFill>
                  <a:srgbClr val="343434"/>
                </a:solidFill>
                <a:effectLst/>
              </a:rPr>
              <a:t>Showing off walls of sure and solid stone.</a:t>
            </a:r>
          </a:p>
          <a:p>
            <a:r>
              <a:rPr lang="en-GB" sz="2000" b="0" i="0" dirty="0">
                <a:solidFill>
                  <a:srgbClr val="343434"/>
                </a:solidFill>
                <a:effectLst/>
              </a:rPr>
              <a:t>So if, my dear, there sometimes seem to be</a:t>
            </a:r>
            <a:br>
              <a:rPr lang="en-GB" sz="2000" b="0" i="0" dirty="0">
                <a:solidFill>
                  <a:srgbClr val="343434"/>
                </a:solidFill>
                <a:effectLst/>
              </a:rPr>
            </a:br>
            <a:r>
              <a:rPr lang="en-GB" sz="2000" b="0" i="0" dirty="0">
                <a:solidFill>
                  <a:srgbClr val="343434"/>
                </a:solidFill>
                <a:effectLst/>
              </a:rPr>
              <a:t>Old bridges breaking between you and me</a:t>
            </a:r>
          </a:p>
          <a:p>
            <a:r>
              <a:rPr lang="en-GB" sz="2000" b="0" i="0" dirty="0">
                <a:solidFill>
                  <a:srgbClr val="343434"/>
                </a:solidFill>
                <a:effectLst/>
              </a:rPr>
              <a:t>Never fear. We may let the scaffolds fall</a:t>
            </a:r>
            <a:br>
              <a:rPr lang="en-GB" sz="2000" b="0" i="0" dirty="0">
                <a:solidFill>
                  <a:srgbClr val="343434"/>
                </a:solidFill>
                <a:effectLst/>
              </a:rPr>
            </a:br>
            <a:r>
              <a:rPr lang="en-GB" sz="2000" b="0" i="0" dirty="0">
                <a:solidFill>
                  <a:srgbClr val="343434"/>
                </a:solidFill>
                <a:effectLst/>
              </a:rPr>
              <a:t>Confident that we have built our wall.</a:t>
            </a:r>
          </a:p>
          <a:p>
            <a:endParaRPr lang="en-GB" sz="1100" b="0" i="0" dirty="0">
              <a:solidFill>
                <a:srgbClr val="343434"/>
              </a:solidFill>
              <a:effectLst/>
            </a:endParaRPr>
          </a:p>
          <a:p>
            <a:r>
              <a:rPr lang="en-GB" sz="1100" b="0" i="0" dirty="0">
                <a:solidFill>
                  <a:srgbClr val="343434"/>
                </a:solidFill>
                <a:effectLst/>
              </a:rPr>
              <a:t>“Scaffolding” from </a:t>
            </a:r>
            <a:r>
              <a:rPr lang="en-GB" sz="1100" b="0" i="1" dirty="0">
                <a:solidFill>
                  <a:srgbClr val="343434"/>
                </a:solidFill>
                <a:effectLst/>
              </a:rPr>
              <a:t>Opened Ground: Selected Poems 1966–1996</a:t>
            </a:r>
            <a:r>
              <a:rPr lang="en-GB" sz="1100" b="0" i="0" dirty="0">
                <a:solidFill>
                  <a:srgbClr val="343434"/>
                </a:solidFill>
                <a:effectLst/>
              </a:rPr>
              <a:t>​ by Seamus Heaney. Copyright © 1998 by Seamus Heaney.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48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07F92-1D79-484B-F11E-C49198B84EAF}"/>
              </a:ext>
            </a:extLst>
          </p:cNvPr>
          <p:cNvSpPr txBox="1"/>
          <p:nvPr/>
        </p:nvSpPr>
        <p:spPr>
          <a:xfrm>
            <a:off x="617317" y="278322"/>
            <a:ext cx="115746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accent4"/>
                </a:solidFill>
              </a:rPr>
              <a:t>Making sure the planks won’t slip at busy joints…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60516-2BA3-9AF7-48A0-4C253A42554A}"/>
              </a:ext>
            </a:extLst>
          </p:cNvPr>
          <p:cNvSpPr txBox="1"/>
          <p:nvPr/>
        </p:nvSpPr>
        <p:spPr>
          <a:xfrm>
            <a:off x="792383" y="2009196"/>
            <a:ext cx="6628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/>
          </a:p>
          <a:p>
            <a:pPr marL="457200" indent="-457200">
              <a:buAutoNum type="arabicPeriod"/>
            </a:pPr>
            <a:r>
              <a:rPr lang="en-US" sz="2800" dirty="0"/>
              <a:t>Invest in the basics – why are we doing this?</a:t>
            </a:r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/>
              <a:t>The Eagle and the Woodlouse</a:t>
            </a:r>
          </a:p>
          <a:p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>
              <a:buAutoNum type="arabicPeriod"/>
            </a:pPr>
            <a:endParaRPr lang="en-US" sz="2800" dirty="0"/>
          </a:p>
        </p:txBody>
      </p:sp>
      <p:pic>
        <p:nvPicPr>
          <p:cNvPr id="9" name="Picture 8" descr="A close-up of a card&#10;&#10;Description automatically generated">
            <a:extLst>
              <a:ext uri="{FF2B5EF4-FFF2-40B4-BE49-F238E27FC236}">
                <a16:creationId xmlns:a16="http://schemas.microsoft.com/office/drawing/2014/main" id="{F11BDCBD-D956-1526-D8EF-18F970CA4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18" y="1132779"/>
            <a:ext cx="4153865" cy="553848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713D0F-30EB-56EB-63F2-2A8D0B91F7B7}"/>
              </a:ext>
            </a:extLst>
          </p:cNvPr>
          <p:cNvSpPr txBox="1">
            <a:spLocks/>
          </p:cNvSpPr>
          <p:nvPr/>
        </p:nvSpPr>
        <p:spPr>
          <a:xfrm>
            <a:off x="2881331" y="6431223"/>
            <a:ext cx="4271823" cy="4800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Peter Randall-Page, </a:t>
            </a:r>
            <a:r>
              <a:rPr lang="en-GB" sz="1200" i="1" dirty="0"/>
              <a:t>Etymology V </a:t>
            </a:r>
            <a:r>
              <a:rPr lang="en-GB" sz="1200" dirty="0"/>
              <a:t>(2010) [</a:t>
            </a:r>
            <a:r>
              <a:rPr lang="en-GB" sz="1200" b="0" i="0" dirty="0">
                <a:effectLst/>
              </a:rPr>
              <a:t>E.955-2014</a:t>
            </a:r>
            <a:r>
              <a:rPr lang="en-GB" sz="1200" i="0" dirty="0"/>
              <a:t>]</a:t>
            </a:r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9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AAEC5-F03E-C159-7EA6-7D77D232C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CC8D-146D-EB80-AD54-D1F2209514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Tools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378772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76BB-3276-F21F-3F30-402B58BC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3600"/>
            <a:ext cx="10515600" cy="1324800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Reflections on working between organisations.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28CB-7D33-0EB5-67BB-0393E3CAD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73237"/>
            <a:ext cx="10515600" cy="4427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Understanding motivations on both sides.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Understanding potential benefits.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Being realistic about the time and financial commitments.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Being realistic about the position of research within cultural and heritage organisations.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>
                <a:solidFill>
                  <a:schemeClr val="accent4"/>
                </a:solidFill>
              </a:rPr>
              <a:t>Always aiming to find those areas of mutual benefit.</a:t>
            </a:r>
          </a:p>
        </p:txBody>
      </p:sp>
    </p:spTree>
    <p:extLst>
      <p:ext uri="{BB962C8B-B14F-4D97-AF65-F5344CB8AC3E}">
        <p14:creationId xmlns:p14="http://schemas.microsoft.com/office/powerpoint/2010/main" val="21517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3E821-78C9-D626-9FD5-55D534C00D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3912" y="5721350"/>
            <a:ext cx="5256175" cy="1054023"/>
          </a:xfrm>
        </p:spPr>
        <p:txBody>
          <a:bodyPr/>
          <a:lstStyle/>
          <a:p>
            <a:r>
              <a:rPr lang="en-GB" b="0" i="0" dirty="0">
                <a:effectLst/>
              </a:rPr>
              <a:t>Photograph by Paul Martin, '</a:t>
            </a:r>
            <a:r>
              <a:rPr lang="en-GB" b="0" i="0" dirty="0" err="1">
                <a:effectLst/>
              </a:rPr>
              <a:t>Hackenschmidt</a:t>
            </a:r>
            <a:r>
              <a:rPr lang="en-GB" b="0" i="0" dirty="0">
                <a:effectLst/>
              </a:rPr>
              <a:t>', The Russian Champion Wrestler, platinum print, c. 1895. (RPS.2250-2017)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2F17A-1F11-6CB3-55D3-517654811404}"/>
              </a:ext>
            </a:extLst>
          </p:cNvPr>
          <p:cNvSpPr txBox="1"/>
          <p:nvPr/>
        </p:nvSpPr>
        <p:spPr>
          <a:xfrm>
            <a:off x="6096000" y="2009312"/>
            <a:ext cx="60978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ea typeface="FoundrySterling-Book" charset="0"/>
                <a:cs typeface="FoundrySterling-Book" charset="0"/>
              </a:rPr>
              <a:t>Champion</a:t>
            </a:r>
          </a:p>
          <a:p>
            <a:endParaRPr lang="en-GB" sz="2800" dirty="0">
              <a:ea typeface="FoundrySterling-Book" charset="0"/>
              <a:cs typeface="FoundrySterling-Book" charset="0"/>
            </a:endParaRPr>
          </a:p>
          <a:p>
            <a:endParaRPr lang="en-GB" sz="2800" dirty="0">
              <a:ea typeface="FoundrySterling-Book" charset="0"/>
              <a:cs typeface="FoundrySterling-Book" charset="0"/>
            </a:endParaRPr>
          </a:p>
          <a:p>
            <a:endParaRPr lang="en-GB" sz="2800" dirty="0">
              <a:ea typeface="FoundrySterling-Book" charset="0"/>
              <a:cs typeface="FoundrySterling-Book" charset="0"/>
            </a:endParaRPr>
          </a:p>
          <a:p>
            <a:r>
              <a:rPr lang="en-US" sz="2800" dirty="0">
                <a:solidFill>
                  <a:schemeClr val="accent4"/>
                </a:solidFill>
                <a:ea typeface="FoundrySterling-Book" charset="0"/>
                <a:cs typeface="FoundrySterling-Book" charset="0"/>
              </a:rPr>
              <a:t>Maverick</a:t>
            </a:r>
            <a:endParaRPr lang="en-GB" sz="2800" dirty="0">
              <a:solidFill>
                <a:schemeClr val="accent4"/>
              </a:solidFill>
            </a:endParaRPr>
          </a:p>
        </p:txBody>
      </p:sp>
      <p:pic>
        <p:nvPicPr>
          <p:cNvPr id="9" name="Picture Placeholder 8" descr="A person in underwear posing for a picture&#10;&#10;Description automatically generated">
            <a:extLst>
              <a:ext uri="{FF2B5EF4-FFF2-40B4-BE49-F238E27FC236}">
                <a16:creationId xmlns:a16="http://schemas.microsoft.com/office/drawing/2014/main" id="{EE6F92ED-8952-A7D8-BFB2-45A0EA56E9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5294"/>
          <a:stretch>
            <a:fillRect/>
          </a:stretch>
        </p:blipFill>
        <p:spPr/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F1FDD1-8C30-E006-6BE8-2C87B230345C}"/>
              </a:ext>
            </a:extLst>
          </p:cNvPr>
          <p:cNvSpPr txBox="1">
            <a:spLocks/>
          </p:cNvSpPr>
          <p:nvPr/>
        </p:nvSpPr>
        <p:spPr>
          <a:xfrm>
            <a:off x="6096000" y="256023"/>
            <a:ext cx="5258400" cy="132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4"/>
                </a:solidFill>
              </a:rPr>
              <a:t>Two Key Roles…</a:t>
            </a:r>
          </a:p>
        </p:txBody>
      </p:sp>
    </p:spTree>
    <p:extLst>
      <p:ext uri="{BB962C8B-B14F-4D97-AF65-F5344CB8AC3E}">
        <p14:creationId xmlns:p14="http://schemas.microsoft.com/office/powerpoint/2010/main" val="31534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DE95E-DF6B-16C8-8274-F4B230691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9770-8F26-67A6-05D0-441FBD64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63600"/>
            <a:ext cx="10515600" cy="1324800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Helpful tools…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E4BA2-FEE1-F038-6608-4878F8337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0" y="1350900"/>
            <a:ext cx="36383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5290E-087A-F4A6-203A-EC5BD4D69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11" y="93253"/>
            <a:ext cx="4785103" cy="67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5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D865-B9C8-5FC2-1722-8B2002F55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What’s the takeaway?</a:t>
            </a:r>
          </a:p>
        </p:txBody>
      </p:sp>
    </p:spTree>
    <p:extLst>
      <p:ext uri="{BB962C8B-B14F-4D97-AF65-F5344CB8AC3E}">
        <p14:creationId xmlns:p14="http://schemas.microsoft.com/office/powerpoint/2010/main" val="75895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3E821-78C9-D626-9FD5-55D534C00D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3912" y="5721350"/>
            <a:ext cx="5256175" cy="1054023"/>
          </a:xfrm>
        </p:spPr>
        <p:txBody>
          <a:bodyPr/>
          <a:lstStyle/>
          <a:p>
            <a:r>
              <a:rPr lang="en-GB" sz="1200" b="0" i="0" dirty="0">
                <a:effectLst/>
              </a:rPr>
              <a:t>Designed by William Morris; made by Morris &amp; Co. at the Merton Abbey Works, near Wimbledon, London (CIRC.90-1933)</a:t>
            </a:r>
            <a:endParaRPr lang="en-GB" sz="1200" dirty="0"/>
          </a:p>
          <a:p>
            <a:endParaRPr lang="en-GB" dirty="0"/>
          </a:p>
        </p:txBody>
      </p:sp>
      <p:pic>
        <p:nvPicPr>
          <p:cNvPr id="4" name="Picture Placeholder 3" descr="A blue and pink floral pattern&#10;&#10;Description automatically generated with medium confidence">
            <a:extLst>
              <a:ext uri="{FF2B5EF4-FFF2-40B4-BE49-F238E27FC236}">
                <a16:creationId xmlns:a16="http://schemas.microsoft.com/office/drawing/2014/main" id="{E873AF79-E118-1403-4CD4-5D7F5893EB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7888"/>
          <a:stretch>
            <a:fillRect/>
          </a:stretch>
        </p:blipFill>
        <p:spPr>
          <a:xfrm>
            <a:off x="1588" y="0"/>
            <a:ext cx="57515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65A1-0F35-AF8D-0B84-EE0126ED5018}"/>
              </a:ext>
            </a:extLst>
          </p:cNvPr>
          <p:cNvSpPr txBox="1"/>
          <p:nvPr/>
        </p:nvSpPr>
        <p:spPr>
          <a:xfrm>
            <a:off x="838800" y="2052148"/>
            <a:ext cx="5459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FoundrySterling-Book" charset="0"/>
                <a:cs typeface="FoundrySterling-Book" charset="0"/>
              </a:rPr>
              <a:t>?</a:t>
            </a:r>
            <a:endParaRPr lang="en-GB" sz="2400" dirty="0">
              <a:solidFill>
                <a:schemeClr val="bg1"/>
              </a:solidFill>
              <a:ea typeface="FoundrySterling-Book" charset="0"/>
              <a:cs typeface="FoundrySterling-Book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2F17A-1F11-6CB3-55D3-517654811404}"/>
              </a:ext>
            </a:extLst>
          </p:cNvPr>
          <p:cNvSpPr txBox="1"/>
          <p:nvPr/>
        </p:nvSpPr>
        <p:spPr>
          <a:xfrm>
            <a:off x="6092576" y="1353196"/>
            <a:ext cx="60978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ea typeface="FoundrySterling-Book" charset="0"/>
                <a:cs typeface="FoundrySterling-Book" charset="0"/>
              </a:rPr>
              <a:t>Hacker</a:t>
            </a:r>
            <a:r>
              <a:rPr lang="en-US" sz="2800" dirty="0">
                <a:ea typeface="FoundrySterling-Book" charset="0"/>
                <a:cs typeface="FoundrySterling-Book" charset="0"/>
              </a:rPr>
              <a:t> – ideas and processes that can be adapted and used, processes that can be re-engineered for your practice.</a:t>
            </a:r>
          </a:p>
          <a:p>
            <a:endParaRPr lang="en-GB" sz="2800" dirty="0">
              <a:ea typeface="FoundrySterling-Book" charset="0"/>
              <a:cs typeface="FoundrySterling-Book" charset="0"/>
            </a:endParaRPr>
          </a:p>
          <a:p>
            <a:r>
              <a:rPr lang="en-US" sz="2800" dirty="0">
                <a:solidFill>
                  <a:schemeClr val="accent4"/>
                </a:solidFill>
                <a:ea typeface="FoundrySterling-Book" charset="0"/>
                <a:cs typeface="FoundrySterling-Book" charset="0"/>
              </a:rPr>
              <a:t>Thief </a:t>
            </a:r>
            <a:r>
              <a:rPr lang="en-US" sz="2800" dirty="0">
                <a:ea typeface="FoundrySterling-Book" charset="0"/>
                <a:cs typeface="FoundrySterling-Book" charset="0"/>
              </a:rPr>
              <a:t>– what, if anything, will you steal with pride from this session – stories, methods, language insights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4449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4B256-847E-9874-3D4D-60F8F58A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Presentation Aims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8A95F-1938-5BA3-4155-D9B8D4FD79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Inbetweener or in the Sweet Spot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Crafting the Scaffolding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Tools and Techniques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53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5576-3969-7A8F-3818-DD8446214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Please get in touch: o.cox@vam.ac.uk</a:t>
            </a:r>
          </a:p>
        </p:txBody>
      </p:sp>
    </p:spTree>
    <p:extLst>
      <p:ext uri="{BB962C8B-B14F-4D97-AF65-F5344CB8AC3E}">
        <p14:creationId xmlns:p14="http://schemas.microsoft.com/office/powerpoint/2010/main" val="204695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D763-436A-DB09-8CF8-2ECC354AF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45A5-0D0F-8A62-918A-38120C17B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21983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B544A-9733-CC5B-C118-5CA2B7A6A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2324" y="6099595"/>
            <a:ext cx="6288088" cy="938213"/>
          </a:xfrm>
        </p:spPr>
        <p:txBody>
          <a:bodyPr/>
          <a:lstStyle/>
          <a:p>
            <a:r>
              <a:rPr lang="en-GB" sz="1000" b="0" i="0" dirty="0">
                <a:effectLst/>
              </a:rPr>
              <a:t>Hand coloured game, The Cottage of Content, published in England by William Spooner in 1848 (E.1785-1954)</a:t>
            </a:r>
            <a:endParaRPr lang="en-GB" sz="1000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1450C-86E0-249F-DF4B-866BBE3941B1}"/>
              </a:ext>
            </a:extLst>
          </p:cNvPr>
          <p:cNvSpPr txBox="1"/>
          <p:nvPr/>
        </p:nvSpPr>
        <p:spPr>
          <a:xfrm>
            <a:off x="5590147" y="0"/>
            <a:ext cx="66002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4"/>
                </a:solidFill>
              </a:rPr>
              <a:t>The View from the Museum</a:t>
            </a:r>
            <a:endParaRPr lang="en-GB" dirty="0">
              <a:solidFill>
                <a:schemeClr val="accent4"/>
              </a:solidFill>
            </a:endParaRP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Research </a:t>
            </a:r>
            <a:r>
              <a:rPr lang="en-US" sz="2800" i="1" dirty="0"/>
              <a:t>is</a:t>
            </a:r>
            <a:r>
              <a:rPr lang="en-US" sz="2800" dirty="0"/>
              <a:t> content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Content </a:t>
            </a:r>
            <a:r>
              <a:rPr lang="en-US" sz="2800" i="1" dirty="0"/>
              <a:t>is</a:t>
            </a:r>
            <a:r>
              <a:rPr lang="en-US" sz="2800" dirty="0"/>
              <a:t> compelling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Content is the tool that </a:t>
            </a:r>
            <a:r>
              <a:rPr lang="en-US" sz="2800" dirty="0" err="1"/>
              <a:t>organisations</a:t>
            </a:r>
            <a:r>
              <a:rPr lang="en-US" sz="2800" dirty="0"/>
              <a:t> use to differentiate themselves.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Triple A content – accurate, authentic and accessible – is the bedrock.</a:t>
            </a:r>
          </a:p>
          <a:p>
            <a:endParaRPr lang="en-GB" dirty="0"/>
          </a:p>
        </p:txBody>
      </p:sp>
      <p:pic>
        <p:nvPicPr>
          <p:cNvPr id="6" name="Picture Placeholder 5" descr="A board game with a map of people&#10;&#10;Description automatically generated">
            <a:extLst>
              <a:ext uri="{FF2B5EF4-FFF2-40B4-BE49-F238E27FC236}">
                <a16:creationId xmlns:a16="http://schemas.microsoft.com/office/drawing/2014/main" id="{50C61578-F764-C348-FDBB-751E53BC6C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b="4638"/>
          <a:stretch/>
        </p:blipFill>
        <p:spPr>
          <a:xfrm>
            <a:off x="-161365" y="0"/>
            <a:ext cx="575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5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A33B1-13EA-AFDE-9132-2312FCF78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48F396-8B63-BF7D-3EBE-0EE4A4DC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What is the Collaborative Doctoral Partnership scheme?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AD3FC-8281-3341-D293-B30899C41D3B}"/>
              </a:ext>
            </a:extLst>
          </p:cNvPr>
          <p:cNvSpPr txBox="1"/>
          <p:nvPr/>
        </p:nvSpPr>
        <p:spPr>
          <a:xfrm>
            <a:off x="922298" y="1990846"/>
            <a:ext cx="10347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Spiller Office TT"/>
                <a:ea typeface="+mn-ea"/>
                <a:cs typeface="+mn-cs"/>
              </a:rPr>
              <a:t>Collaborative Doctoral Partnerships are allocations of Arts and Humanities Research Council funded collaborative research studentships made to a museum, library, archive or heritage organization, or group of such organisations to allocate to collaborative PhD projects that support their work and objectives.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Spiller Office T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Spiller Office TT"/>
                <a:ea typeface="+mn-ea"/>
                <a:cs typeface="+mn-cs"/>
              </a:rPr>
              <a:t>Across three intake years (2024, 2025 and 2026) we will fund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piller Office TT"/>
                <a:ea typeface="+mn-ea"/>
                <a:cs typeface="+mn-cs"/>
              </a:rPr>
              <a:t>156 PhD Projects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Spiller Office TT"/>
                <a:ea typeface="+mn-ea"/>
                <a:cs typeface="+mn-cs"/>
              </a:rPr>
              <a:t>across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piller Office TT"/>
                <a:ea typeface="+mn-ea"/>
                <a:cs typeface="+mn-cs"/>
              </a:rPr>
              <a:t>15 different cultural organisations and consortia.</a:t>
            </a:r>
          </a:p>
        </p:txBody>
      </p:sp>
    </p:spTree>
    <p:extLst>
      <p:ext uri="{BB962C8B-B14F-4D97-AF65-F5344CB8AC3E}">
        <p14:creationId xmlns:p14="http://schemas.microsoft.com/office/powerpoint/2010/main" val="219328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2">
            <a:extLst>
              <a:ext uri="{FF2B5EF4-FFF2-40B4-BE49-F238E27FC236}">
                <a16:creationId xmlns:a16="http://schemas.microsoft.com/office/drawing/2014/main" id="{B2B3F386-BCDB-4F68-9CF2-B0AC1B79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8371"/>
            <a:ext cx="10515600" cy="293688"/>
          </a:xfrm>
        </p:spPr>
        <p:txBody>
          <a:bodyPr/>
          <a:lstStyle/>
          <a:p>
            <a:pPr algn="ctr"/>
            <a:r>
              <a:rPr lang="en-GB" sz="1600" dirty="0"/>
              <a:t>There are currently </a:t>
            </a:r>
            <a:r>
              <a:rPr lang="en-GB" sz="1600" dirty="0">
                <a:solidFill>
                  <a:schemeClr val="accent4"/>
                </a:solidFill>
              </a:rPr>
              <a:t>44 organisations </a:t>
            </a:r>
            <a:r>
              <a:rPr lang="en-GB" sz="1600" dirty="0"/>
              <a:t>who are part of the Collaborative Doctoral Partnership Consortium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69B0A4-8F94-A6CD-9C93-9ED6B1219C60}"/>
              </a:ext>
            </a:extLst>
          </p:cNvPr>
          <p:cNvGrpSpPr/>
          <p:nvPr/>
        </p:nvGrpSpPr>
        <p:grpSpPr>
          <a:xfrm>
            <a:off x="453052" y="317458"/>
            <a:ext cx="11059575" cy="5521685"/>
            <a:chOff x="453052" y="317458"/>
            <a:chExt cx="11059575" cy="5521685"/>
          </a:xfrm>
        </p:grpSpPr>
        <p:pic>
          <p:nvPicPr>
            <p:cNvPr id="71" name="Picture 70" descr="A close-up of a logo&#10;&#10;Description automatically generated">
              <a:extLst>
                <a:ext uri="{FF2B5EF4-FFF2-40B4-BE49-F238E27FC236}">
                  <a16:creationId xmlns:a16="http://schemas.microsoft.com/office/drawing/2014/main" id="{81B5FF81-7728-E483-D180-B27EFB837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8" r="12093"/>
            <a:stretch/>
          </p:blipFill>
          <p:spPr>
            <a:xfrm>
              <a:off x="6748736" y="4823707"/>
              <a:ext cx="1316493" cy="970057"/>
            </a:xfrm>
            <a:prstGeom prst="rect">
              <a:avLst/>
            </a:prstGeom>
          </p:spPr>
        </p:pic>
        <p:pic>
          <p:nvPicPr>
            <p:cNvPr id="6" name="Picture 5" descr="A black and white logo&#10;&#10;Description automatically generated">
              <a:extLst>
                <a:ext uri="{FF2B5EF4-FFF2-40B4-BE49-F238E27FC236}">
                  <a16:creationId xmlns:a16="http://schemas.microsoft.com/office/drawing/2014/main" id="{65F2742B-D5D9-E884-A096-5A680A18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6667" y1="17857" x2="46667" y2="17857"/>
                          <a14:foregroundMark x1="43667" y1="53571" x2="43667" y2="53571"/>
                          <a14:foregroundMark x1="34000" y1="64286" x2="34000" y2="64286"/>
                          <a14:foregroundMark x1="61000" y1="70918" x2="61000" y2="70918"/>
                          <a14:foregroundMark x1="75667" y1="69898" x2="75667" y2="69898"/>
                          <a14:foregroundMark x1="42333" y1="61735" x2="42333" y2="61735"/>
                          <a14:foregroundMark x1="27333" y1="70918" x2="27333" y2="70918"/>
                          <a14:foregroundMark x1="20667" y1="70918" x2="20667" y2="70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244" y="896584"/>
              <a:ext cx="1867444" cy="1220063"/>
            </a:xfrm>
            <a:prstGeom prst="rect">
              <a:avLst/>
            </a:prstGeom>
          </p:spPr>
        </p:pic>
        <p:pic>
          <p:nvPicPr>
            <p:cNvPr id="5" name="Picture 4" descr="A black and white logo&#10;&#10;Description automatically generated">
              <a:extLst>
                <a:ext uri="{FF2B5EF4-FFF2-40B4-BE49-F238E27FC236}">
                  <a16:creationId xmlns:a16="http://schemas.microsoft.com/office/drawing/2014/main" id="{1F97246D-D2B7-05B2-573F-5721AF204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1548" y1="57974" x2="51548" y2="57974"/>
                          <a14:foregroundMark x1="71429" y1="41909" x2="71429" y2="41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" t="22745" r="2161" b="23755"/>
            <a:stretch/>
          </p:blipFill>
          <p:spPr>
            <a:xfrm>
              <a:off x="790381" y="1827937"/>
              <a:ext cx="1137605" cy="680119"/>
            </a:xfrm>
            <a:prstGeom prst="rect">
              <a:avLst/>
            </a:prstGeom>
          </p:spPr>
        </p:pic>
        <p:pic>
          <p:nvPicPr>
            <p:cNvPr id="8" name="Picture 7" descr="A black and white logo&#10;&#10;Description automatically generated">
              <a:extLst>
                <a:ext uri="{FF2B5EF4-FFF2-40B4-BE49-F238E27FC236}">
                  <a16:creationId xmlns:a16="http://schemas.microsoft.com/office/drawing/2014/main" id="{708F6AEF-90A6-E8F2-AA24-81DF293C9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7" t="18571" r="24937" b="15371"/>
            <a:stretch/>
          </p:blipFill>
          <p:spPr>
            <a:xfrm>
              <a:off x="1486003" y="328040"/>
              <a:ext cx="999357" cy="1373433"/>
            </a:xfrm>
            <a:prstGeom prst="rect">
              <a:avLst/>
            </a:prstGeom>
          </p:spPr>
        </p:pic>
        <p:pic>
          <p:nvPicPr>
            <p:cNvPr id="12" name="Picture 11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9F3F8DA5-5C4A-170B-CCE4-047B42CC7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863" b="89706" l="4112" r="96272">
                          <a14:foregroundMark x1="14090" y1="27941" x2="14090" y2="27941"/>
                          <a14:foregroundMark x1="32292" y1="46895" x2="32292" y2="46895"/>
                          <a14:foregroundMark x1="40351" y1="50000" x2="40351" y2="50000"/>
                          <a14:foregroundMark x1="45175" y1="50000" x2="45175" y2="50000"/>
                          <a14:foregroundMark x1="48739" y1="44771" x2="48739" y2="44771"/>
                          <a14:foregroundMark x1="56031" y1="50163" x2="56031" y2="50163"/>
                          <a14:foregroundMark x1="40570" y1="40523" x2="40570" y2="40523"/>
                          <a14:foregroundMark x1="59539" y1="55065" x2="59539" y2="55065"/>
                          <a14:foregroundMark x1="64583" y1="52614" x2="64583" y2="52614"/>
                          <a14:foregroundMark x1="68750" y1="55392" x2="68750" y2="55392"/>
                          <a14:foregroundMark x1="64254" y1="39542" x2="64254" y2="39542"/>
                          <a14:foregroundMark x1="20121" y1="45425" x2="20121" y2="45425"/>
                          <a14:foregroundMark x1="11075" y1="47876" x2="11075" y2="47876"/>
                          <a14:foregroundMark x1="7182" y1="45425" x2="7182" y2="45425"/>
                          <a14:foregroundMark x1="13816" y1="39052" x2="13816" y2="39052"/>
                          <a14:foregroundMark x1="14583" y1="21405" x2="14583" y2="21405"/>
                          <a14:foregroundMark x1="13816" y1="7026" x2="13816" y2="7026"/>
                          <a14:foregroundMark x1="19079" y1="31863" x2="19079" y2="31863"/>
                          <a14:foregroundMark x1="10910" y1="34804" x2="10910" y2="34804"/>
                          <a14:foregroundMark x1="4112" y1="30882" x2="4112" y2="30882"/>
                          <a14:foregroundMark x1="4276" y1="55556" x2="4276" y2="55556"/>
                          <a14:foregroundMark x1="23629" y1="55392" x2="23629" y2="55392"/>
                          <a14:foregroundMark x1="13158" y1="23366" x2="13158" y2="23366"/>
                          <a14:foregroundMark x1="13322" y1="68464" x2="13322" y2="68464"/>
                          <a14:foregroundMark x1="21053" y1="82680" x2="21053" y2="82680"/>
                          <a14:foregroundMark x1="32127" y1="76144" x2="32127" y2="76144"/>
                          <a14:foregroundMark x1="38761" y1="79085" x2="38761" y2="79085"/>
                          <a14:foregroundMark x1="44737" y1="74020" x2="44737" y2="74020"/>
                          <a14:foregroundMark x1="52467" y1="76961" x2="52467" y2="76961"/>
                          <a14:foregroundMark x1="56634" y1="74183" x2="56634" y2="74183"/>
                          <a14:foregroundMark x1="62336" y1="79412" x2="62336" y2="79412"/>
                          <a14:foregroundMark x1="71162" y1="78431" x2="71162" y2="78431"/>
                          <a14:foregroundMark x1="74726" y1="78105" x2="74726" y2="78105"/>
                          <a14:foregroundMark x1="80208" y1="77941" x2="80208" y2="77941"/>
                          <a14:foregroundMark x1="82785" y1="81209" x2="82785" y2="81209"/>
                          <a14:foregroundMark x1="91118" y1="75000" x2="91118" y2="75000"/>
                          <a14:foregroundMark x1="96272" y1="80719" x2="96272" y2="80719"/>
                          <a14:foregroundMark x1="95833" y1="74510" x2="95833" y2="74510"/>
                          <a14:backgroundMark x1="29441" y1="14706" x2="29441" y2="14706"/>
                          <a14:backgroundMark x1="50658" y1="18464" x2="50658" y2="18464"/>
                          <a14:backgroundMark x1="56963" y1="40523" x2="56963" y2="405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77" y="2638744"/>
              <a:ext cx="1738978" cy="583473"/>
            </a:xfrm>
            <a:prstGeom prst="rect">
              <a:avLst/>
            </a:prstGeom>
          </p:spPr>
        </p:pic>
        <p:pic>
          <p:nvPicPr>
            <p:cNvPr id="14" name="Picture 13" descr="A close-up of a logo&#10;&#10;Description automatically generated">
              <a:extLst>
                <a:ext uri="{FF2B5EF4-FFF2-40B4-BE49-F238E27FC236}">
                  <a16:creationId xmlns:a16="http://schemas.microsoft.com/office/drawing/2014/main" id="{A8BB5C12-3A57-4BBA-F500-B2EC20A78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857" y="317458"/>
              <a:ext cx="1142583" cy="1052736"/>
            </a:xfrm>
            <a:prstGeom prst="rect">
              <a:avLst/>
            </a:prstGeom>
          </p:spPr>
        </p:pic>
        <p:pic>
          <p:nvPicPr>
            <p:cNvPr id="16" name="Picture 15" descr="A logo with black text&#10;&#10;Description automatically generated">
              <a:extLst>
                <a:ext uri="{FF2B5EF4-FFF2-40B4-BE49-F238E27FC236}">
                  <a16:creationId xmlns:a16="http://schemas.microsoft.com/office/drawing/2014/main" id="{4B179569-82BE-F520-5E71-0863F93C5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82" y="351754"/>
              <a:ext cx="1840221" cy="794362"/>
            </a:xfrm>
            <a:prstGeom prst="rect">
              <a:avLst/>
            </a:prstGeom>
          </p:spPr>
        </p:pic>
        <p:pic>
          <p:nvPicPr>
            <p:cNvPr id="20" name="Picture 19" descr="A black and white logo&#10;&#10;Description automatically generated">
              <a:extLst>
                <a:ext uri="{FF2B5EF4-FFF2-40B4-BE49-F238E27FC236}">
                  <a16:creationId xmlns:a16="http://schemas.microsoft.com/office/drawing/2014/main" id="{42963887-2723-633E-74FF-99277B2E2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529" y="1733979"/>
              <a:ext cx="652856" cy="652856"/>
            </a:xfrm>
            <a:prstGeom prst="rect">
              <a:avLst/>
            </a:prstGeom>
          </p:spPr>
        </p:pic>
        <p:pic>
          <p:nvPicPr>
            <p:cNvPr id="22" name="Picture 21" descr="A black and white dotted logo&#10;&#10;Description automatically generated">
              <a:extLst>
                <a:ext uri="{FF2B5EF4-FFF2-40B4-BE49-F238E27FC236}">
                  <a16:creationId xmlns:a16="http://schemas.microsoft.com/office/drawing/2014/main" id="{ABF17A69-F127-A11C-ABA4-4FA3EA32C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3" t="28274" r="17660" b="29873"/>
            <a:stretch/>
          </p:blipFill>
          <p:spPr>
            <a:xfrm>
              <a:off x="5894112" y="2116647"/>
              <a:ext cx="1867444" cy="782819"/>
            </a:xfrm>
            <a:prstGeom prst="rect">
              <a:avLst/>
            </a:prstGeom>
          </p:spPr>
        </p:pic>
        <p:pic>
          <p:nvPicPr>
            <p:cNvPr id="24" name="Picture 23" descr="A group of black circles with white letters&#10;&#10;Description automatically generated">
              <a:extLst>
                <a:ext uri="{FF2B5EF4-FFF2-40B4-BE49-F238E27FC236}">
                  <a16:creationId xmlns:a16="http://schemas.microsoft.com/office/drawing/2014/main" id="{8D59CBC5-7E4B-34E9-E33B-D5782373C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200" b="97000" l="25000" r="74778">
                          <a14:foregroundMark x1="41222" y1="6400" x2="41222" y2="6400"/>
                          <a14:foregroundMark x1="25000" y1="23600" x2="25000" y2="23600"/>
                          <a14:foregroundMark x1="35333" y1="3200" x2="35333" y2="3200"/>
                          <a14:foregroundMark x1="36556" y1="16200" x2="36556" y2="16200"/>
                          <a14:foregroundMark x1="36333" y1="31000" x2="36333" y2="31000"/>
                          <a14:foregroundMark x1="63000" y1="92800" x2="63000" y2="92800"/>
                          <a14:foregroundMark x1="74778" y1="81600" x2="74778" y2="81600"/>
                          <a14:foregroundMark x1="67556" y1="97000" x2="67556" y2="9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r="22641"/>
            <a:stretch/>
          </p:blipFill>
          <p:spPr>
            <a:xfrm>
              <a:off x="8021017" y="1248698"/>
              <a:ext cx="850588" cy="853607"/>
            </a:xfrm>
            <a:prstGeom prst="rect">
              <a:avLst/>
            </a:prstGeom>
          </p:spPr>
        </p:pic>
        <p:pic>
          <p:nvPicPr>
            <p:cNvPr id="26" name="Picture 25" descr="A black and white logo&#10;&#10;Description automatically generated">
              <a:extLst>
                <a:ext uri="{FF2B5EF4-FFF2-40B4-BE49-F238E27FC236}">
                  <a16:creationId xmlns:a16="http://schemas.microsoft.com/office/drawing/2014/main" id="{013F6893-33B4-2D74-CAAC-7A482318D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3" t="23468" r="10057" b="22385"/>
            <a:stretch/>
          </p:blipFill>
          <p:spPr>
            <a:xfrm>
              <a:off x="2848956" y="1461444"/>
              <a:ext cx="2095038" cy="632954"/>
            </a:xfrm>
            <a:prstGeom prst="rect">
              <a:avLst/>
            </a:prstGeom>
          </p:spPr>
        </p:pic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4963445-2C54-F6A0-2577-1A931438B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403" y="4216041"/>
              <a:ext cx="1114554" cy="677219"/>
            </a:xfrm>
            <a:prstGeom prst="rect">
              <a:avLst/>
            </a:prstGeom>
          </p:spPr>
        </p:pic>
        <p:pic>
          <p:nvPicPr>
            <p:cNvPr id="30" name="Picture 29" descr="A close-up of a logo&#10;&#10;Description automatically generated">
              <a:extLst>
                <a:ext uri="{FF2B5EF4-FFF2-40B4-BE49-F238E27FC236}">
                  <a16:creationId xmlns:a16="http://schemas.microsoft.com/office/drawing/2014/main" id="{9D9DF1C6-653B-58D8-7ECE-F624131CC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34367" r="6257" b="34369"/>
            <a:stretch/>
          </p:blipFill>
          <p:spPr>
            <a:xfrm>
              <a:off x="7358737" y="466761"/>
              <a:ext cx="1692436" cy="606105"/>
            </a:xfrm>
            <a:prstGeom prst="rect">
              <a:avLst/>
            </a:prstGeom>
          </p:spPr>
        </p:pic>
        <p:pic>
          <p:nvPicPr>
            <p:cNvPr id="32" name="Picture 31" descr="A logo with blue and black letters&#10;&#10;Description automatically generated">
              <a:extLst>
                <a:ext uri="{FF2B5EF4-FFF2-40B4-BE49-F238E27FC236}">
                  <a16:creationId xmlns:a16="http://schemas.microsoft.com/office/drawing/2014/main" id="{87F87153-9500-123A-1BAD-26317597D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1" t="12842" r="7992" b="12152"/>
            <a:stretch/>
          </p:blipFill>
          <p:spPr>
            <a:xfrm>
              <a:off x="6061535" y="360771"/>
              <a:ext cx="929069" cy="510343"/>
            </a:xfrm>
            <a:prstGeom prst="rect">
              <a:avLst/>
            </a:prstGeom>
          </p:spPr>
        </p:pic>
        <p:pic>
          <p:nvPicPr>
            <p:cNvPr id="34" name="Picture 33" descr="A white rectangular sign with black text&#10;&#10;Description automatically generated">
              <a:extLst>
                <a:ext uri="{FF2B5EF4-FFF2-40B4-BE49-F238E27FC236}">
                  <a16:creationId xmlns:a16="http://schemas.microsoft.com/office/drawing/2014/main" id="{3B0470C0-547E-B8BA-200C-09FF41F7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502" y="735032"/>
              <a:ext cx="904028" cy="900214"/>
            </a:xfrm>
            <a:prstGeom prst="rect">
              <a:avLst/>
            </a:prstGeom>
          </p:spPr>
        </p:pic>
        <p:pic>
          <p:nvPicPr>
            <p:cNvPr id="36" name="Picture 35" descr="A pink and blue logo&#10;&#10;Description automatically generated">
              <a:extLst>
                <a:ext uri="{FF2B5EF4-FFF2-40B4-BE49-F238E27FC236}">
                  <a16:creationId xmlns:a16="http://schemas.microsoft.com/office/drawing/2014/main" id="{3969860F-DF6D-5CAD-BE41-0EBAA2DBD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109" y="2411891"/>
              <a:ext cx="880461" cy="1041041"/>
            </a:xfrm>
            <a:prstGeom prst="rect">
              <a:avLst/>
            </a:prstGeom>
          </p:spPr>
        </p:pic>
        <p:pic>
          <p:nvPicPr>
            <p:cNvPr id="41" name="Picture 4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B48B9D4-0833-438C-585E-91A8EDAE4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264" y="609946"/>
              <a:ext cx="1114554" cy="1114554"/>
            </a:xfrm>
            <a:prstGeom prst="rect">
              <a:avLst/>
            </a:prstGeom>
          </p:spPr>
        </p:pic>
        <p:pic>
          <p:nvPicPr>
            <p:cNvPr id="43" name="Picture 42" descr="A close-up of a logo&#10;&#10;Description automatically generated">
              <a:extLst>
                <a:ext uri="{FF2B5EF4-FFF2-40B4-BE49-F238E27FC236}">
                  <a16:creationId xmlns:a16="http://schemas.microsoft.com/office/drawing/2014/main" id="{3067FBAC-DCB7-D521-E929-7EFB67DA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72" y="3212200"/>
              <a:ext cx="1692436" cy="857402"/>
            </a:xfrm>
            <a:prstGeom prst="rect">
              <a:avLst/>
            </a:prstGeom>
          </p:spPr>
        </p:pic>
        <p:pic>
          <p:nvPicPr>
            <p:cNvPr id="45" name="Picture 44" descr="A black and white logo&#10;&#10;Description automatically generated">
              <a:extLst>
                <a:ext uri="{FF2B5EF4-FFF2-40B4-BE49-F238E27FC236}">
                  <a16:creationId xmlns:a16="http://schemas.microsoft.com/office/drawing/2014/main" id="{CF7D1FD0-5EF6-9245-B329-102CF03D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784" y="5019489"/>
              <a:ext cx="1426627" cy="722825"/>
            </a:xfrm>
            <a:prstGeom prst="rect">
              <a:avLst/>
            </a:prstGeom>
          </p:spPr>
        </p:pic>
        <p:pic>
          <p:nvPicPr>
            <p:cNvPr id="47" name="Picture 46" descr="A black and white logo&#10;&#10;Description automatically generated">
              <a:extLst>
                <a:ext uri="{FF2B5EF4-FFF2-40B4-BE49-F238E27FC236}">
                  <a16:creationId xmlns:a16="http://schemas.microsoft.com/office/drawing/2014/main" id="{D7723BEB-334D-BF16-855A-3E6B745A5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111" y="1884753"/>
              <a:ext cx="2456516" cy="679588"/>
            </a:xfrm>
            <a:prstGeom prst="rect">
              <a:avLst/>
            </a:prstGeom>
          </p:spPr>
        </p:pic>
        <p:pic>
          <p:nvPicPr>
            <p:cNvPr id="49" name="Picture 48" descr="A black and white logo&#10;&#10;Description automatically generated">
              <a:extLst>
                <a:ext uri="{FF2B5EF4-FFF2-40B4-BE49-F238E27FC236}">
                  <a16:creationId xmlns:a16="http://schemas.microsoft.com/office/drawing/2014/main" id="{8580D4C4-FF30-0A3C-5874-8CB7F4DBC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" t="10247" r="2927" b="7571"/>
            <a:stretch/>
          </p:blipFill>
          <p:spPr>
            <a:xfrm>
              <a:off x="1162418" y="3322256"/>
              <a:ext cx="1564486" cy="601699"/>
            </a:xfrm>
            <a:prstGeom prst="rect">
              <a:avLst/>
            </a:prstGeom>
          </p:spPr>
        </p:pic>
        <p:pic>
          <p:nvPicPr>
            <p:cNvPr id="51" name="Picture 50" descr="A red and black logo&#10;&#10;Description automatically generated">
              <a:extLst>
                <a:ext uri="{FF2B5EF4-FFF2-40B4-BE49-F238E27FC236}">
                  <a16:creationId xmlns:a16="http://schemas.microsoft.com/office/drawing/2014/main" id="{23DC9423-7399-DE1E-30E4-3B1624FDF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1" b="18169"/>
            <a:stretch/>
          </p:blipFill>
          <p:spPr>
            <a:xfrm>
              <a:off x="6096000" y="3069341"/>
              <a:ext cx="1639298" cy="585416"/>
            </a:xfrm>
            <a:prstGeom prst="rect">
              <a:avLst/>
            </a:prstGeom>
          </p:spPr>
        </p:pic>
        <p:pic>
          <p:nvPicPr>
            <p:cNvPr id="18" name="Picture 17" descr="A black and white sign with a dragon&#10;&#10;Description automatically generated">
              <a:extLst>
                <a:ext uri="{FF2B5EF4-FFF2-40B4-BE49-F238E27FC236}">
                  <a16:creationId xmlns:a16="http://schemas.microsoft.com/office/drawing/2014/main" id="{52FEFE1D-9CDD-CAEE-6CD4-4F237AF5E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5" t="18600" r="48904" b="20729"/>
            <a:stretch/>
          </p:blipFill>
          <p:spPr>
            <a:xfrm>
              <a:off x="4876850" y="1211787"/>
              <a:ext cx="924691" cy="1165387"/>
            </a:xfrm>
            <a:prstGeom prst="rect">
              <a:avLst/>
            </a:prstGeom>
          </p:spPr>
        </p:pic>
        <p:pic>
          <p:nvPicPr>
            <p:cNvPr id="53" name="Picture 52" descr="A close-up of logos&#10;&#10;Description automatically generated">
              <a:extLst>
                <a:ext uri="{FF2B5EF4-FFF2-40B4-BE49-F238E27FC236}">
                  <a16:creationId xmlns:a16="http://schemas.microsoft.com/office/drawing/2014/main" id="{643C5876-68C7-F81D-C6FB-E617E34A5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r="52884" b="5102"/>
            <a:stretch/>
          </p:blipFill>
          <p:spPr>
            <a:xfrm>
              <a:off x="1239514" y="4051928"/>
              <a:ext cx="1063239" cy="1044494"/>
            </a:xfrm>
            <a:prstGeom prst="rect">
              <a:avLst/>
            </a:prstGeom>
          </p:spPr>
        </p:pic>
        <p:pic>
          <p:nvPicPr>
            <p:cNvPr id="55" name="Picture 54" descr="A logo with waves in a black background&#10;&#10;Description automatically generated">
              <a:extLst>
                <a:ext uri="{FF2B5EF4-FFF2-40B4-BE49-F238E27FC236}">
                  <a16:creationId xmlns:a16="http://schemas.microsoft.com/office/drawing/2014/main" id="{1B015AD5-1788-4F41-B589-7D3BDDDE4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9827" r="11192" b="6175"/>
            <a:stretch/>
          </p:blipFill>
          <p:spPr>
            <a:xfrm>
              <a:off x="7975081" y="2238012"/>
              <a:ext cx="836791" cy="1182493"/>
            </a:xfrm>
            <a:prstGeom prst="rect">
              <a:avLst/>
            </a:prstGeom>
          </p:spPr>
        </p:pic>
        <p:pic>
          <p:nvPicPr>
            <p:cNvPr id="57" name="Picture 56" descr="A black and white logo&#10;&#10;Description automatically generated">
              <a:extLst>
                <a:ext uri="{FF2B5EF4-FFF2-40B4-BE49-F238E27FC236}">
                  <a16:creationId xmlns:a16="http://schemas.microsoft.com/office/drawing/2014/main" id="{7CE62048-DFA3-C47F-2383-E748AB621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441" y="2454803"/>
              <a:ext cx="1520913" cy="632700"/>
            </a:xfrm>
            <a:prstGeom prst="rect">
              <a:avLst/>
            </a:prstGeom>
          </p:spPr>
        </p:pic>
        <p:pic>
          <p:nvPicPr>
            <p:cNvPr id="59" name="Picture 5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3208809-866F-31CD-B215-F89BF457E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095" y="3889009"/>
              <a:ext cx="1313381" cy="654064"/>
            </a:xfrm>
            <a:prstGeom prst="rect">
              <a:avLst/>
            </a:prstGeom>
          </p:spPr>
        </p:pic>
        <p:pic>
          <p:nvPicPr>
            <p:cNvPr id="63" name="Picture 62" descr="A close-up of a logo&#10;&#10;Description automatically generated">
              <a:extLst>
                <a:ext uri="{FF2B5EF4-FFF2-40B4-BE49-F238E27FC236}">
                  <a16:creationId xmlns:a16="http://schemas.microsoft.com/office/drawing/2014/main" id="{BC3D6E2F-76B6-3A62-16B9-BA3E0750A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" t="30283" r="2653" b="29703"/>
            <a:stretch/>
          </p:blipFill>
          <p:spPr>
            <a:xfrm>
              <a:off x="9587408" y="3675202"/>
              <a:ext cx="1682847" cy="713464"/>
            </a:xfrm>
            <a:prstGeom prst="rect">
              <a:avLst/>
            </a:prstGeom>
          </p:spPr>
        </p:pic>
        <p:pic>
          <p:nvPicPr>
            <p:cNvPr id="65" name="Picture 6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7ED2758-97E4-7003-158B-E3C76FBE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3" r="5021" b="9715"/>
            <a:stretch/>
          </p:blipFill>
          <p:spPr>
            <a:xfrm>
              <a:off x="2845060" y="3340925"/>
              <a:ext cx="1523529" cy="816734"/>
            </a:xfrm>
            <a:prstGeom prst="rect">
              <a:avLst/>
            </a:prstGeom>
          </p:spPr>
        </p:pic>
        <p:pic>
          <p:nvPicPr>
            <p:cNvPr id="67" name="Picture 66" descr="A red sign with white text&#10;&#10;Description automatically generated">
              <a:extLst>
                <a:ext uri="{FF2B5EF4-FFF2-40B4-BE49-F238E27FC236}">
                  <a16:creationId xmlns:a16="http://schemas.microsoft.com/office/drawing/2014/main" id="{9A0A4ED8-E468-2513-EF38-171FDAFF6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841" y="3491721"/>
              <a:ext cx="767694" cy="1620966"/>
            </a:xfrm>
            <a:prstGeom prst="rect">
              <a:avLst/>
            </a:prstGeom>
          </p:spPr>
        </p:pic>
        <p:pic>
          <p:nvPicPr>
            <p:cNvPr id="73" name="Picture 72" descr="A black background with colorful squares&#10;&#10;Description automatically generated">
              <a:extLst>
                <a:ext uri="{FF2B5EF4-FFF2-40B4-BE49-F238E27FC236}">
                  <a16:creationId xmlns:a16="http://schemas.microsoft.com/office/drawing/2014/main" id="{C52B689E-6283-9705-84E7-6DD208ABF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8" t="23638" r="8719" b="17800"/>
            <a:stretch/>
          </p:blipFill>
          <p:spPr>
            <a:xfrm>
              <a:off x="2470186" y="4394248"/>
              <a:ext cx="1503827" cy="540196"/>
            </a:xfrm>
            <a:prstGeom prst="rect">
              <a:avLst/>
            </a:prstGeom>
          </p:spPr>
        </p:pic>
        <p:pic>
          <p:nvPicPr>
            <p:cNvPr id="75" name="Picture 74" descr="Blue text on a white background&#10;&#10;Description automatically generated">
              <a:extLst>
                <a:ext uri="{FF2B5EF4-FFF2-40B4-BE49-F238E27FC236}">
                  <a16:creationId xmlns:a16="http://schemas.microsoft.com/office/drawing/2014/main" id="{912F0383-3C62-E51F-5F21-57DEB9915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374" y="4600962"/>
              <a:ext cx="1807815" cy="538630"/>
            </a:xfrm>
            <a:prstGeom prst="rect">
              <a:avLst/>
            </a:prstGeom>
          </p:spPr>
        </p:pic>
        <p:pic>
          <p:nvPicPr>
            <p:cNvPr id="79" name="Picture 78" descr="A close-up of a sign&#10;&#10;Description automatically generated">
              <a:extLst>
                <a:ext uri="{FF2B5EF4-FFF2-40B4-BE49-F238E27FC236}">
                  <a16:creationId xmlns:a16="http://schemas.microsoft.com/office/drawing/2014/main" id="{435796A6-B551-B11A-FD07-C8DE7E505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0" t="28667" r="16990" b="28886"/>
            <a:stretch/>
          </p:blipFill>
          <p:spPr>
            <a:xfrm>
              <a:off x="9346940" y="2802275"/>
              <a:ext cx="1926536" cy="679588"/>
            </a:xfrm>
            <a:prstGeom prst="rect">
              <a:avLst/>
            </a:prstGeom>
          </p:spPr>
        </p:pic>
        <p:pic>
          <p:nvPicPr>
            <p:cNvPr id="81" name="Picture 80" descr="A logo for an national museum&#10;&#10;Description automatically generated">
              <a:extLst>
                <a:ext uri="{FF2B5EF4-FFF2-40B4-BE49-F238E27FC236}">
                  <a16:creationId xmlns:a16="http://schemas.microsoft.com/office/drawing/2014/main" id="{29BA09B6-7E08-57C3-4F93-429FD5FC3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8" t="18343" r="10551" b="20484"/>
            <a:stretch/>
          </p:blipFill>
          <p:spPr>
            <a:xfrm>
              <a:off x="2921030" y="5050548"/>
              <a:ext cx="1950889" cy="640022"/>
            </a:xfrm>
            <a:prstGeom prst="rect">
              <a:avLst/>
            </a:prstGeom>
          </p:spPr>
        </p:pic>
        <p:pic>
          <p:nvPicPr>
            <p:cNvPr id="61" name="Picture 60" descr="A logo with black text&#10;&#10;Description automatically generated">
              <a:extLst>
                <a:ext uri="{FF2B5EF4-FFF2-40B4-BE49-F238E27FC236}">
                  <a16:creationId xmlns:a16="http://schemas.microsoft.com/office/drawing/2014/main" id="{DF09B3E3-0BCB-4F36-F8A4-C87487B1D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" t="52808" r="39705" b="30766"/>
            <a:stretch/>
          </p:blipFill>
          <p:spPr>
            <a:xfrm>
              <a:off x="8354456" y="5331643"/>
              <a:ext cx="2915799" cy="310382"/>
            </a:xfrm>
            <a:prstGeom prst="rect">
              <a:avLst/>
            </a:prstGeom>
          </p:spPr>
        </p:pic>
        <p:pic>
          <p:nvPicPr>
            <p:cNvPr id="83" name="Picture 82" descr="A black and white logo&#10;&#10;Description automatically generated">
              <a:extLst>
                <a:ext uri="{FF2B5EF4-FFF2-40B4-BE49-F238E27FC236}">
                  <a16:creationId xmlns:a16="http://schemas.microsoft.com/office/drawing/2014/main" id="{8ADA1D01-90FA-A891-C15D-659A801C6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71" b="24991"/>
            <a:stretch/>
          </p:blipFill>
          <p:spPr>
            <a:xfrm>
              <a:off x="453052" y="5146309"/>
              <a:ext cx="2110685" cy="692834"/>
            </a:xfrm>
            <a:prstGeom prst="rect">
              <a:avLst/>
            </a:prstGeom>
          </p:spPr>
        </p:pic>
        <p:pic>
          <p:nvPicPr>
            <p:cNvPr id="39" name="Picture 38" descr="A logo with a archway and text&#10;&#10;Description automatically generated with medium confidence">
              <a:extLst>
                <a:ext uri="{FF2B5EF4-FFF2-40B4-BE49-F238E27FC236}">
                  <a16:creationId xmlns:a16="http://schemas.microsoft.com/office/drawing/2014/main" id="{8FCF5FB7-F7E5-10E5-8DAB-8273D1080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82" y="4176736"/>
              <a:ext cx="1044493" cy="1044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72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F2380-E4AE-35FB-2355-D853B3209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CA64-6374-EB11-4E7C-F7CF307B9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Inbetweeners</a:t>
            </a:r>
          </a:p>
        </p:txBody>
      </p:sp>
    </p:spTree>
    <p:extLst>
      <p:ext uri="{BB962C8B-B14F-4D97-AF65-F5344CB8AC3E}">
        <p14:creationId xmlns:p14="http://schemas.microsoft.com/office/powerpoint/2010/main" val="418598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Inbetweeners - All 4">
            <a:extLst>
              <a:ext uri="{FF2B5EF4-FFF2-40B4-BE49-F238E27FC236}">
                <a16:creationId xmlns:a16="http://schemas.microsoft.com/office/drawing/2014/main" id="{93E228DC-E739-7092-D85C-9C2065A8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1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078D4A-7414-C936-6356-A358D43814EE}"/>
              </a:ext>
            </a:extLst>
          </p:cNvPr>
          <p:cNvGrpSpPr/>
          <p:nvPr/>
        </p:nvGrpSpPr>
        <p:grpSpPr>
          <a:xfrm>
            <a:off x="1913285" y="1714500"/>
            <a:ext cx="8858515" cy="4133997"/>
            <a:chOff x="1790700" y="1714500"/>
            <a:chExt cx="8858515" cy="41339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C61194-AC64-B3A6-581E-261695AE8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1714500"/>
              <a:ext cx="8610600" cy="3429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80D09D-136C-D883-C72A-37707DD5075D}"/>
                </a:ext>
              </a:extLst>
            </p:cNvPr>
            <p:cNvSpPr txBox="1"/>
            <p:nvPr/>
          </p:nvSpPr>
          <p:spPr>
            <a:xfrm>
              <a:off x="1790700" y="5479165"/>
              <a:ext cx="8858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piller Office TT (Body)"/>
                </a:rPr>
                <a:t>M. Finn &amp; K. Smith (eds.), </a:t>
              </a:r>
              <a:r>
                <a:rPr lang="en-US" i="1" dirty="0">
                  <a:solidFill>
                    <a:srgbClr val="FF0000"/>
                  </a:solidFill>
                  <a:latin typeface="Spiller Office TT (Body)"/>
                </a:rPr>
                <a:t>New Paths to Public Histories</a:t>
              </a:r>
              <a:r>
                <a:rPr lang="en-US" dirty="0">
                  <a:solidFill>
                    <a:srgbClr val="FF0000"/>
                  </a:solidFill>
                  <a:latin typeface="Spiller Office TT (Body)"/>
                </a:rPr>
                <a:t> (Routledge, 2015), p. 33.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329869"/>
      </p:ext>
    </p:extLst>
  </p:cSld>
  <p:clrMapOvr>
    <a:masterClrMapping/>
  </p:clrMapOvr>
</p:sld>
</file>

<file path=ppt/theme/theme1.xml><?xml version="1.0" encoding="utf-8"?>
<a:theme xmlns:a="http://schemas.openxmlformats.org/drawingml/2006/main" name="Common slides">
  <a:themeElements>
    <a:clrScheme name="V&amp;A Masterbrand">
      <a:dk1>
        <a:srgbClr val="131313"/>
      </a:dk1>
      <a:lt1>
        <a:srgbClr val="FFFFFF"/>
      </a:lt1>
      <a:dk2>
        <a:srgbClr val="810E01"/>
      </a:dk2>
      <a:lt2>
        <a:srgbClr val="F4EAD3"/>
      </a:lt2>
      <a:accent1>
        <a:srgbClr val="05B1E9"/>
      </a:accent1>
      <a:accent2>
        <a:srgbClr val="EEA9C8"/>
      </a:accent2>
      <a:accent3>
        <a:srgbClr val="006733"/>
      </a:accent3>
      <a:accent4>
        <a:srgbClr val="FA5427"/>
      </a:accent4>
      <a:accent5>
        <a:srgbClr val="E6E32A"/>
      </a:accent5>
      <a:accent6>
        <a:srgbClr val="291F62"/>
      </a:accent6>
      <a:hlink>
        <a:srgbClr val="6556F5"/>
      </a:hlink>
      <a:folHlink>
        <a:srgbClr val="9697BC"/>
      </a:folHlink>
    </a:clrScheme>
    <a:fontScheme name="VAM Spiller">
      <a:majorFont>
        <a:latin typeface="Spiller Office TT"/>
        <a:ea typeface=""/>
        <a:cs typeface=""/>
      </a:majorFont>
      <a:minorFont>
        <a:latin typeface="Spiller Office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&amp;A Template Presentation.potx" id="{82C42AE3-C88C-425F-8F0A-524E77F017B7}" vid="{63B23055-B584-47D7-9590-F8CCC1622BB8}"/>
    </a:ext>
  </a:extLst>
</a:theme>
</file>

<file path=ppt/theme/theme2.xml><?xml version="1.0" encoding="utf-8"?>
<a:theme xmlns:a="http://schemas.openxmlformats.org/drawingml/2006/main" name="Black and white (with or without pictures)">
  <a:themeElements>
    <a:clrScheme name="V&amp;A Brand Colours 2023">
      <a:dk1>
        <a:srgbClr val="131313"/>
      </a:dk1>
      <a:lt1>
        <a:srgbClr val="FFFFFF"/>
      </a:lt1>
      <a:dk2>
        <a:srgbClr val="810E01"/>
      </a:dk2>
      <a:lt2>
        <a:srgbClr val="F4EAD3"/>
      </a:lt2>
      <a:accent1>
        <a:srgbClr val="05B1E9"/>
      </a:accent1>
      <a:accent2>
        <a:srgbClr val="EEA9C8"/>
      </a:accent2>
      <a:accent3>
        <a:srgbClr val="006733"/>
      </a:accent3>
      <a:accent4>
        <a:srgbClr val="FA5427"/>
      </a:accent4>
      <a:accent5>
        <a:srgbClr val="E6E32A"/>
      </a:accent5>
      <a:accent6>
        <a:srgbClr val="291F62"/>
      </a:accent6>
      <a:hlink>
        <a:srgbClr val="6556F5"/>
      </a:hlink>
      <a:folHlink>
        <a:srgbClr val="9697BC"/>
      </a:folHlink>
    </a:clrScheme>
    <a:fontScheme name="VAM Spiller">
      <a:majorFont>
        <a:latin typeface="Spiller Office TT"/>
        <a:ea typeface=""/>
        <a:cs typeface=""/>
      </a:majorFont>
      <a:minorFont>
        <a:latin typeface="Spiller Office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&amp;A Template Presentation.potx" id="{82C42AE3-C88C-425F-8F0A-524E77F017B7}" vid="{41673168-6F24-41A6-BC16-B2A361E96212}"/>
    </a:ext>
  </a:extLst>
</a:theme>
</file>

<file path=ppt/theme/theme3.xml><?xml version="1.0" encoding="utf-8"?>
<a:theme xmlns:a="http://schemas.openxmlformats.org/drawingml/2006/main" name="Colour - tonal (one colour)">
  <a:themeElements>
    <a:clrScheme name="V&amp;A Brand Colours 2023">
      <a:dk1>
        <a:srgbClr val="131313"/>
      </a:dk1>
      <a:lt1>
        <a:srgbClr val="FFFFFF"/>
      </a:lt1>
      <a:dk2>
        <a:srgbClr val="810E01"/>
      </a:dk2>
      <a:lt2>
        <a:srgbClr val="F4EAD3"/>
      </a:lt2>
      <a:accent1>
        <a:srgbClr val="05B1E9"/>
      </a:accent1>
      <a:accent2>
        <a:srgbClr val="EEA9C8"/>
      </a:accent2>
      <a:accent3>
        <a:srgbClr val="006733"/>
      </a:accent3>
      <a:accent4>
        <a:srgbClr val="FA5427"/>
      </a:accent4>
      <a:accent5>
        <a:srgbClr val="E6E32A"/>
      </a:accent5>
      <a:accent6>
        <a:srgbClr val="291F62"/>
      </a:accent6>
      <a:hlink>
        <a:srgbClr val="6556F5"/>
      </a:hlink>
      <a:folHlink>
        <a:srgbClr val="9697BC"/>
      </a:folHlink>
    </a:clrScheme>
    <a:fontScheme name="VAM Spiller">
      <a:majorFont>
        <a:latin typeface="Spiller Office TT"/>
        <a:ea typeface=""/>
        <a:cs typeface=""/>
      </a:majorFont>
      <a:minorFont>
        <a:latin typeface="Spiller Office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&amp;A Template Presentation.potx" id="{82C42AE3-C88C-425F-8F0A-524E77F017B7}" vid="{E313206D-347E-4802-83DB-D11C8B326271}"/>
    </a:ext>
  </a:extLst>
</a:theme>
</file>

<file path=ppt/theme/theme4.xml><?xml version="1.0" encoding="utf-8"?>
<a:theme xmlns:a="http://schemas.openxmlformats.org/drawingml/2006/main" name="Colour contrast - bright">
  <a:themeElements>
    <a:clrScheme name="V&amp;A Brand Colours 2023">
      <a:dk1>
        <a:srgbClr val="131313"/>
      </a:dk1>
      <a:lt1>
        <a:srgbClr val="FFFFFF"/>
      </a:lt1>
      <a:dk2>
        <a:srgbClr val="810E01"/>
      </a:dk2>
      <a:lt2>
        <a:srgbClr val="F4EAD3"/>
      </a:lt2>
      <a:accent1>
        <a:srgbClr val="05B1E9"/>
      </a:accent1>
      <a:accent2>
        <a:srgbClr val="EEA9C8"/>
      </a:accent2>
      <a:accent3>
        <a:srgbClr val="006733"/>
      </a:accent3>
      <a:accent4>
        <a:srgbClr val="FA5427"/>
      </a:accent4>
      <a:accent5>
        <a:srgbClr val="E6E32A"/>
      </a:accent5>
      <a:accent6>
        <a:srgbClr val="291F62"/>
      </a:accent6>
      <a:hlink>
        <a:srgbClr val="6556F5"/>
      </a:hlink>
      <a:folHlink>
        <a:srgbClr val="9697BC"/>
      </a:folHlink>
    </a:clrScheme>
    <a:fontScheme name="VAM Spiller">
      <a:majorFont>
        <a:latin typeface="Spiller Office TT"/>
        <a:ea typeface=""/>
        <a:cs typeface=""/>
      </a:majorFont>
      <a:minorFont>
        <a:latin typeface="Spiller Office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&amp;A Template Presentation.potx" id="{82C42AE3-C88C-425F-8F0A-524E77F017B7}" vid="{705AB3F6-7817-4482-A814-A23C9B708084}"/>
    </a:ext>
  </a:extLst>
</a:theme>
</file>

<file path=ppt/theme/theme5.xml><?xml version="1.0" encoding="utf-8"?>
<a:theme xmlns:a="http://schemas.openxmlformats.org/drawingml/2006/main" name="Colour contrast - sombre">
  <a:themeElements>
    <a:clrScheme name="V&amp;A Brand Colours 2023">
      <a:dk1>
        <a:srgbClr val="131313"/>
      </a:dk1>
      <a:lt1>
        <a:srgbClr val="FFFFFF"/>
      </a:lt1>
      <a:dk2>
        <a:srgbClr val="810E01"/>
      </a:dk2>
      <a:lt2>
        <a:srgbClr val="F4EAD3"/>
      </a:lt2>
      <a:accent1>
        <a:srgbClr val="05B1E9"/>
      </a:accent1>
      <a:accent2>
        <a:srgbClr val="EEA9C8"/>
      </a:accent2>
      <a:accent3>
        <a:srgbClr val="006733"/>
      </a:accent3>
      <a:accent4>
        <a:srgbClr val="FA5427"/>
      </a:accent4>
      <a:accent5>
        <a:srgbClr val="E6E32A"/>
      </a:accent5>
      <a:accent6>
        <a:srgbClr val="291F62"/>
      </a:accent6>
      <a:hlink>
        <a:srgbClr val="6556F5"/>
      </a:hlink>
      <a:folHlink>
        <a:srgbClr val="9697BC"/>
      </a:folHlink>
    </a:clrScheme>
    <a:fontScheme name="VAM Spiller">
      <a:majorFont>
        <a:latin typeface="Spiller Office TT"/>
        <a:ea typeface=""/>
        <a:cs typeface=""/>
      </a:majorFont>
      <a:minorFont>
        <a:latin typeface="Spiller Office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&amp;A Template Presentation.potx" id="{82C42AE3-C88C-425F-8F0A-524E77F017B7}" vid="{354B7446-EEBD-4B60-B16B-E9C3A0A090C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59751539B13546B41957D4FDB92EB8" ma:contentTypeVersion="11" ma:contentTypeDescription="Create a new document." ma:contentTypeScope="" ma:versionID="73920e6ca6257f480cc1295f490f964e">
  <xsd:schema xmlns:xsd="http://www.w3.org/2001/XMLSchema" xmlns:xs="http://www.w3.org/2001/XMLSchema" xmlns:p="http://schemas.microsoft.com/office/2006/metadata/properties" xmlns:ns2="cd8756ba-46c2-4700-bfce-e1aafcebf877" xmlns:ns3="d89adb2a-9d8c-4cca-8a47-2856d96c32ad" targetNamespace="http://schemas.microsoft.com/office/2006/metadata/properties" ma:root="true" ma:fieldsID="6bdf979c9536fa8eacdd8fd2fb7cf320" ns2:_="" ns3:_="">
    <xsd:import namespace="cd8756ba-46c2-4700-bfce-e1aafcebf877"/>
    <xsd:import namespace="d89adb2a-9d8c-4cca-8a47-2856d96c3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756ba-46c2-4700-bfce-e1aafcebf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980f985-9b47-47c9-a93f-4b5121114c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adb2a-9d8c-4cca-8a47-2856d96c3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9adb2a-9d8c-4cca-8a47-2856d96c32ad">
      <UserInfo>
        <DisplayName>Evonne Mackenzie</DisplayName>
        <AccountId>9</AccountId>
        <AccountType/>
      </UserInfo>
      <UserInfo>
        <DisplayName>Bruce Heck</DisplayName>
        <AccountId>13</AccountId>
        <AccountType/>
      </UserInfo>
      <UserInfo>
        <DisplayName>Jen Penfound</DisplayName>
        <AccountId>10</AccountId>
        <AccountType/>
      </UserInfo>
      <UserInfo>
        <DisplayName>Ella Williamson</DisplayName>
        <AccountId>15</AccountId>
        <AccountType/>
      </UserInfo>
      <UserInfo>
        <DisplayName>Helena Gore (Changing Social)</DisplayName>
        <AccountId>6</AccountId>
        <AccountType/>
      </UserInfo>
    </SharedWithUsers>
    <lcf76f155ced4ddcb4097134ff3c332f xmlns="cd8756ba-46c2-4700-bfce-e1aafcebf87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594E6-875A-4C88-A506-D3C21AEA0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756ba-46c2-4700-bfce-e1aafcebf877"/>
    <ds:schemaRef ds:uri="d89adb2a-9d8c-4cca-8a47-2856d96c32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044EF9-CEB4-4165-90CE-071A90079C3D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cd8756ba-46c2-4700-bfce-e1aafcebf877"/>
    <ds:schemaRef ds:uri="http://schemas.microsoft.com/office/infopath/2007/PartnerControls"/>
    <ds:schemaRef ds:uri="d89adb2a-9d8c-4cca-8a47-2856d96c32ad"/>
  </ds:schemaRefs>
</ds:datastoreItem>
</file>

<file path=customXml/itemProps3.xml><?xml version="1.0" encoding="utf-8"?>
<ds:datastoreItem xmlns:ds="http://schemas.openxmlformats.org/officeDocument/2006/customXml" ds:itemID="{001E81EE-8FE0-46C0-B16D-ECA402F2F5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V&amp;A Template Presentation</Template>
  <TotalTime>62</TotalTime>
  <Words>610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Spiller Office TT (Body)</vt:lpstr>
      <vt:lpstr>Arial</vt:lpstr>
      <vt:lpstr>Calibri</vt:lpstr>
      <vt:lpstr>Spiller Office TT</vt:lpstr>
      <vt:lpstr>FoundrySterling-Book</vt:lpstr>
      <vt:lpstr>Wingdings</vt:lpstr>
      <vt:lpstr>Common slides</vt:lpstr>
      <vt:lpstr>Black and white (with or without pictures)</vt:lpstr>
      <vt:lpstr>Colour - tonal (one colour)</vt:lpstr>
      <vt:lpstr>Colour contrast - bright</vt:lpstr>
      <vt:lpstr>Colour contrast - sombre</vt:lpstr>
      <vt:lpstr>Building Sustainable Research Partnerships  All Island Research Culture Network 2025 Conference </vt:lpstr>
      <vt:lpstr>Presentation Aims</vt:lpstr>
      <vt:lpstr>Context</vt:lpstr>
      <vt:lpstr>PowerPoint Presentation</vt:lpstr>
      <vt:lpstr>What is the Collaborative Doctoral Partnership scheme?</vt:lpstr>
      <vt:lpstr>There are currently 44 organisations who are part of the Collaborative Doctoral Partnership Consortium</vt:lpstr>
      <vt:lpstr>The Inbetweeners</vt:lpstr>
      <vt:lpstr>PowerPoint Presentation</vt:lpstr>
      <vt:lpstr>PowerPoint Presentation</vt:lpstr>
      <vt:lpstr>The view from the middle…</vt:lpstr>
      <vt:lpstr>Crafting the Scaffolding</vt:lpstr>
      <vt:lpstr>PowerPoint Presentation</vt:lpstr>
      <vt:lpstr>PowerPoint Presentation</vt:lpstr>
      <vt:lpstr>Tools and Techniques</vt:lpstr>
      <vt:lpstr>Reflections on working between organisations.</vt:lpstr>
      <vt:lpstr>PowerPoint Presentation</vt:lpstr>
      <vt:lpstr>Helpful tools…</vt:lpstr>
      <vt:lpstr>What’s the takeaway?</vt:lpstr>
      <vt:lpstr>PowerPoint Presentation</vt:lpstr>
      <vt:lpstr>Thank You!  Please get in touch: o.cox@vam.ac.uk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Oliver Cox</dc:creator>
  <cp:lastModifiedBy>Oliver Cox</cp:lastModifiedBy>
  <cp:revision>1</cp:revision>
  <dcterms:created xsi:type="dcterms:W3CDTF">2025-05-09T08:29:36Z</dcterms:created>
  <dcterms:modified xsi:type="dcterms:W3CDTF">2025-05-09T09:32:35Z</dcterms:modified>
  <cp:version>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 date">
    <vt:filetime>2024-02-22T10:00:00Z</vt:filetime>
  </property>
  <property fmtid="{D5CDD505-2E9C-101B-9397-08002B2CF9AE}" pid="3" name="Version Number">
    <vt:lpwstr>V12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ThemeColorsGallery" visible="true"/>
        <mso:control idQ="mso:ThemeFontsGallery" visible="true"/>
        <mso:control idQ="mso:ViewSlideMasterView" visible="true"/>
        <mso:control idQ="mso:TableBorderPenColorPicker" visible="true"/>
        <mso:control idQ="mso:TableDrawBorderPenWeight" visible="true"/>
        <mso:control idQ="mso:BordersAll" visible="true"/>
        <mso:control idQ="mso:ShadingColorPicker" visible="true"/>
      </mso:documentControls>
    </mso:qat>
  </mso:ribbon>
</mso:customUI>
</file>